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6" r:id="rId9"/>
    <p:sldId id="268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001"/>
    <a:srgbClr val="D1A487"/>
    <a:srgbClr val="7A7473"/>
    <a:srgbClr val="52573F"/>
    <a:srgbClr val="B38B4B"/>
    <a:srgbClr val="005F89"/>
    <a:srgbClr val="006C91"/>
    <a:srgbClr val="00487B"/>
    <a:srgbClr val="00688F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15712-C7F8-4506-BE8C-1EE7EA538083}" v="46" dt="2026-05-09T17:23:56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biterio Colima Michoacán" userId="214594fb9253cfdf" providerId="LiveId" clId="{002A2A3C-82CF-40E6-9BD5-5D1132C12E51}"/>
    <pc:docChg chg="undo custSel delSld modSld modMainMaster">
      <pc:chgData name="Presbiterio Colima Michoacán" userId="214594fb9253cfdf" providerId="LiveId" clId="{002A2A3C-82CF-40E6-9BD5-5D1132C12E51}" dt="2026-03-07T15:03:49.326" v="3692" actId="207"/>
      <pc:docMkLst>
        <pc:docMk/>
      </pc:docMkLst>
      <pc:sldChg chg="addSp delSp modSp mod">
        <pc:chgData name="Presbiterio Colima Michoacán" userId="214594fb9253cfdf" providerId="LiveId" clId="{002A2A3C-82CF-40E6-9BD5-5D1132C12E51}" dt="2026-03-05T18:23:35.347" v="3484" actId="14838"/>
        <pc:sldMkLst>
          <pc:docMk/>
          <pc:sldMk cId="1689820026" sldId="256"/>
        </pc:sldMkLst>
        <pc:spChg chg="mod">
          <ac:chgData name="Presbiterio Colima Michoacán" userId="214594fb9253cfdf" providerId="LiveId" clId="{002A2A3C-82CF-40E6-9BD5-5D1132C12E51}" dt="2026-03-05T03:52:25.846" v="3279" actId="14100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002A2A3C-82CF-40E6-9BD5-5D1132C12E51}" dt="2026-03-05T18:23:35.347" v="3484" actId="14838"/>
          <ac:spMkLst>
            <pc:docMk/>
            <pc:sldMk cId="1689820026" sldId="256"/>
            <ac:spMk id="3" creationId="{279450D6-9123-6D23-09BE-D91058A4557F}"/>
          </ac:spMkLst>
        </pc:spChg>
        <pc:spChg chg="add del mod">
          <ac:chgData name="Presbiterio Colima Michoacán" userId="214594fb9253cfdf" providerId="LiveId" clId="{002A2A3C-82CF-40E6-9BD5-5D1132C12E51}" dt="2026-03-05T03:55:36.029" v="3362" actId="478"/>
          <ac:spMkLst>
            <pc:docMk/>
            <pc:sldMk cId="1689820026" sldId="256"/>
            <ac:spMk id="4" creationId="{4FCEAC2A-0416-D8E6-D87F-9901822447A6}"/>
          </ac:spMkLst>
        </pc:spChg>
        <pc:spChg chg="mod">
          <ac:chgData name="Presbiterio Colima Michoacán" userId="214594fb9253cfdf" providerId="LiveId" clId="{002A2A3C-82CF-40E6-9BD5-5D1132C12E51}" dt="2026-03-05T04:03:14.950" v="3394" actId="6549"/>
          <ac:spMkLst>
            <pc:docMk/>
            <pc:sldMk cId="1689820026" sldId="256"/>
            <ac:spMk id="6" creationId="{914F27F6-8BB0-FCBF-CDD6-0051B6A8C8E8}"/>
          </ac:spMkLst>
        </pc:spChg>
        <pc:spChg chg="add mod">
          <ac:chgData name="Presbiterio Colima Michoacán" userId="214594fb9253cfdf" providerId="LiveId" clId="{002A2A3C-82CF-40E6-9BD5-5D1132C12E51}" dt="2026-03-05T04:03:23.654" v="3395" actId="20577"/>
          <ac:spMkLst>
            <pc:docMk/>
            <pc:sldMk cId="1689820026" sldId="256"/>
            <ac:spMk id="7" creationId="{00ACBB8E-A80D-1C1F-E388-11AC78C770D0}"/>
          </ac:spMkLst>
        </pc:spChg>
        <pc:picChg chg="add del mod">
          <ac:chgData name="Presbiterio Colima Michoacán" userId="214594fb9253cfdf" providerId="LiveId" clId="{002A2A3C-82CF-40E6-9BD5-5D1132C12E51}" dt="2026-03-05T18:19:17.373" v="3415" actId="21"/>
          <ac:picMkLst>
            <pc:docMk/>
            <pc:sldMk cId="1689820026" sldId="256"/>
            <ac:picMk id="5" creationId="{5A4CCC8D-326F-320B-DDAE-32887D9A71EF}"/>
          </ac:picMkLst>
        </pc:picChg>
      </pc:sldChg>
      <pc:sldChg chg="addSp delSp modSp mod">
        <pc:chgData name="Presbiterio Colima Michoacán" userId="214594fb9253cfdf" providerId="LiveId" clId="{002A2A3C-82CF-40E6-9BD5-5D1132C12E51}" dt="2026-03-05T18:44:07.204" v="3570" actId="14100"/>
        <pc:sldMkLst>
          <pc:docMk/>
          <pc:sldMk cId="1299661062" sldId="257"/>
        </pc:sldMkLst>
        <pc:spChg chg="add mod">
          <ac:chgData name="Presbiterio Colima Michoacán" userId="214594fb9253cfdf" providerId="LiveId" clId="{002A2A3C-82CF-40E6-9BD5-5D1132C12E51}" dt="2026-03-05T04:03:29.262" v="3396" actId="20577"/>
          <ac:spMkLst>
            <pc:docMk/>
            <pc:sldMk cId="1299661062" sldId="257"/>
            <ac:spMk id="2" creationId="{3C0E362D-23F2-E40A-5B34-A00E44944CD0}"/>
          </ac:spMkLst>
        </pc:spChg>
        <pc:spChg chg="mod">
          <ac:chgData name="Presbiterio Colima Michoacán" userId="214594fb9253cfdf" providerId="LiveId" clId="{002A2A3C-82CF-40E6-9BD5-5D1132C12E51}" dt="2026-03-05T02:48:44.734" v="309" actId="1076"/>
          <ac:spMkLst>
            <pc:docMk/>
            <pc:sldMk cId="1299661062" sldId="257"/>
            <ac:spMk id="3" creationId="{1CADB3E8-F609-220E-18EE-6B83CA5787AE}"/>
          </ac:spMkLst>
        </pc:spChg>
        <pc:spChg chg="mod">
          <ac:chgData name="Presbiterio Colima Michoacán" userId="214594fb9253cfdf" providerId="LiveId" clId="{002A2A3C-82CF-40E6-9BD5-5D1132C12E51}" dt="2026-03-05T02:49:59.789" v="424" actId="113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002A2A3C-82CF-40E6-9BD5-5D1132C12E51}" dt="2026-03-05T02:49:51.807" v="423" actId="1076"/>
          <ac:spMkLst>
            <pc:docMk/>
            <pc:sldMk cId="1299661062" sldId="257"/>
            <ac:spMk id="5" creationId="{CF1F3B4B-8FB4-D498-C5D7-B45869C77C0F}"/>
          </ac:spMkLst>
        </pc:spChg>
        <pc:spChg chg="mod">
          <ac:chgData name="Presbiterio Colima Michoacán" userId="214594fb9253cfdf" providerId="LiveId" clId="{002A2A3C-82CF-40E6-9BD5-5D1132C12E51}" dt="2026-03-05T02:50:03.008" v="425" actId="113"/>
          <ac:spMkLst>
            <pc:docMk/>
            <pc:sldMk cId="1299661062" sldId="257"/>
            <ac:spMk id="7" creationId="{FFD7B7C8-7E32-84B8-B9BE-2DE29262FFA9}"/>
          </ac:spMkLst>
        </pc:spChg>
        <pc:picChg chg="del">
          <ac:chgData name="Presbiterio Colima Michoacán" userId="214594fb9253cfdf" providerId="LiveId" clId="{002A2A3C-82CF-40E6-9BD5-5D1132C12E51}" dt="2026-03-05T02:47:45.241" v="183" actId="478"/>
          <ac:picMkLst>
            <pc:docMk/>
            <pc:sldMk cId="1299661062" sldId="257"/>
            <ac:picMk id="6" creationId="{868708EA-E779-3247-5102-D96C05621DD4}"/>
          </ac:picMkLst>
        </pc:picChg>
        <pc:picChg chg="add mod">
          <ac:chgData name="Presbiterio Colima Michoacán" userId="214594fb9253cfdf" providerId="LiveId" clId="{002A2A3C-82CF-40E6-9BD5-5D1132C12E51}" dt="2026-03-05T18:44:07.204" v="3570" actId="14100"/>
          <ac:picMkLst>
            <pc:docMk/>
            <pc:sldMk cId="1299661062" sldId="257"/>
            <ac:picMk id="8" creationId="{C846AD83-C146-9953-28FC-A4AC579660AA}"/>
          </ac:picMkLst>
        </pc:picChg>
      </pc:sldChg>
      <pc:sldChg chg="addSp delSp modSp mod">
        <pc:chgData name="Presbiterio Colima Michoacán" userId="214594fb9253cfdf" providerId="LiveId" clId="{002A2A3C-82CF-40E6-9BD5-5D1132C12E51}" dt="2026-03-05T18:44:02.028" v="3569" actId="14100"/>
        <pc:sldMkLst>
          <pc:docMk/>
          <pc:sldMk cId="221609858" sldId="258"/>
        </pc:sldMkLst>
        <pc:spChg chg="add mod">
          <ac:chgData name="Presbiterio Colima Michoacán" userId="214594fb9253cfdf" providerId="LiveId" clId="{002A2A3C-82CF-40E6-9BD5-5D1132C12E51}" dt="2026-03-05T04:03:32.503" v="3397" actId="20577"/>
          <ac:spMkLst>
            <pc:docMk/>
            <pc:sldMk cId="221609858" sldId="258"/>
            <ac:spMk id="2" creationId="{8C2FF472-679E-11D3-23DD-728287577822}"/>
          </ac:spMkLst>
        </pc:spChg>
        <pc:spChg chg="mod">
          <ac:chgData name="Presbiterio Colima Michoacán" userId="214594fb9253cfdf" providerId="LiveId" clId="{002A2A3C-82CF-40E6-9BD5-5D1132C12E51}" dt="2026-03-05T02:50:53.903" v="564" actId="20577"/>
          <ac:spMkLst>
            <pc:docMk/>
            <pc:sldMk cId="221609858" sldId="258"/>
            <ac:spMk id="8" creationId="{70D7E43B-4C94-4456-04B3-7393DC021B35}"/>
          </ac:spMkLst>
        </pc:spChg>
        <pc:grpChg chg="add mod">
          <ac:chgData name="Presbiterio Colima Michoacán" userId="214594fb9253cfdf" providerId="LiveId" clId="{002A2A3C-82CF-40E6-9BD5-5D1132C12E51}" dt="2026-03-05T18:44:02.028" v="3569" actId="14100"/>
          <ac:grpSpMkLst>
            <pc:docMk/>
            <pc:sldMk cId="221609858" sldId="258"/>
            <ac:grpSpMk id="11" creationId="{BD1CA994-4564-386B-BACE-AEF6FC161F95}"/>
          </ac:grpSpMkLst>
        </pc:grpChg>
        <pc:picChg chg="del">
          <ac:chgData name="Presbiterio Colima Michoacán" userId="214594fb9253cfdf" providerId="LiveId" clId="{002A2A3C-82CF-40E6-9BD5-5D1132C12E51}" dt="2026-03-05T02:50:07.759" v="426" actId="478"/>
          <ac:picMkLst>
            <pc:docMk/>
            <pc:sldMk cId="221609858" sldId="258"/>
            <ac:picMk id="3" creationId="{A9ED3243-ED74-4D81-9997-99CE92574547}"/>
          </ac:picMkLst>
        </pc:picChg>
        <pc:picChg chg="add mod">
          <ac:chgData name="Presbiterio Colima Michoacán" userId="214594fb9253cfdf" providerId="LiveId" clId="{002A2A3C-82CF-40E6-9BD5-5D1132C12E51}" dt="2026-03-05T18:30:07.237" v="3521" actId="164"/>
          <ac:picMkLst>
            <pc:docMk/>
            <pc:sldMk cId="221609858" sldId="258"/>
            <ac:picMk id="4" creationId="{9EAFEB3C-B949-ED97-7B53-1D02F87E3C1D}"/>
          </ac:picMkLst>
        </pc:picChg>
        <pc:picChg chg="add del mod">
          <ac:chgData name="Presbiterio Colima Michoacán" userId="214594fb9253cfdf" providerId="LiveId" clId="{002A2A3C-82CF-40E6-9BD5-5D1132C12E51}" dt="2026-03-05T18:29:34.909" v="3511" actId="478"/>
          <ac:picMkLst>
            <pc:docMk/>
            <pc:sldMk cId="221609858" sldId="258"/>
            <ac:picMk id="6" creationId="{A4DB0676-F669-C63D-C4A6-6636BA85E9BC}"/>
          </ac:picMkLst>
        </pc:picChg>
        <pc:picChg chg="add mod">
          <ac:chgData name="Presbiterio Colima Michoacán" userId="214594fb9253cfdf" providerId="LiveId" clId="{002A2A3C-82CF-40E6-9BD5-5D1132C12E51}" dt="2026-03-05T18:30:07.237" v="3521" actId="164"/>
          <ac:picMkLst>
            <pc:docMk/>
            <pc:sldMk cId="221609858" sldId="258"/>
            <ac:picMk id="10" creationId="{D80911AF-A321-6FDF-3779-31CF596659AE}"/>
          </ac:picMkLst>
        </pc:picChg>
      </pc:sldChg>
      <pc:sldChg chg="addSp delSp modSp mod">
        <pc:chgData name="Presbiterio Colima Michoacán" userId="214594fb9253cfdf" providerId="LiveId" clId="{002A2A3C-82CF-40E6-9BD5-5D1132C12E51}" dt="2026-03-06T22:43:11.273" v="3597" actId="20577"/>
        <pc:sldMkLst>
          <pc:docMk/>
          <pc:sldMk cId="401971717" sldId="259"/>
        </pc:sldMkLst>
        <pc:spChg chg="add del mod">
          <ac:chgData name="Presbiterio Colima Michoacán" userId="214594fb9253cfdf" providerId="LiveId" clId="{002A2A3C-82CF-40E6-9BD5-5D1132C12E51}" dt="2026-03-05T03:59:20.734" v="3387" actId="478"/>
          <ac:spMkLst>
            <pc:docMk/>
            <pc:sldMk cId="401971717" sldId="259"/>
            <ac:spMk id="2" creationId="{5FFCB0BB-AB4A-E1D5-99AF-5E4935ABFCEB}"/>
          </ac:spMkLst>
        </pc:spChg>
        <pc:spChg chg="add mod">
          <ac:chgData name="Presbiterio Colima Michoacán" userId="214594fb9253cfdf" providerId="LiveId" clId="{002A2A3C-82CF-40E6-9BD5-5D1132C12E51}" dt="2026-03-05T04:04:41.331" v="3404" actId="207"/>
          <ac:spMkLst>
            <pc:docMk/>
            <pc:sldMk cId="401971717" sldId="259"/>
            <ac:spMk id="3" creationId="{5B4F1D03-F225-BA68-9842-347A6B28F0B6}"/>
          </ac:spMkLst>
        </pc:spChg>
        <pc:spChg chg="mod">
          <ac:chgData name="Presbiterio Colima Michoacán" userId="214594fb9253cfdf" providerId="LiveId" clId="{002A2A3C-82CF-40E6-9BD5-5D1132C12E51}" dt="2026-03-06T22:43:11.273" v="3597" actId="20577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002A2A3C-82CF-40E6-9BD5-5D1132C12E51}" dt="2026-03-05T03:00:23.736" v="1123" actId="11"/>
          <ac:spMkLst>
            <pc:docMk/>
            <pc:sldMk cId="401971717" sldId="259"/>
            <ac:spMk id="7" creationId="{C084F345-2EB5-6564-457B-5EAB46ABB3EE}"/>
          </ac:spMkLst>
        </pc:spChg>
        <pc:grpChg chg="add mod">
          <ac:chgData name="Presbiterio Colima Michoacán" userId="214594fb9253cfdf" providerId="LiveId" clId="{002A2A3C-82CF-40E6-9BD5-5D1132C12E51}" dt="2026-03-05T18:43:48.828" v="3568" actId="14100"/>
          <ac:grpSpMkLst>
            <pc:docMk/>
            <pc:sldMk cId="401971717" sldId="259"/>
            <ac:grpSpMk id="12" creationId="{B2A7D74D-3124-EF19-BCC5-82E44A55DB3D}"/>
          </ac:grpSpMkLst>
        </pc:grpChg>
        <pc:picChg chg="add del mod">
          <ac:chgData name="Presbiterio Colima Michoacán" userId="214594fb9253cfdf" providerId="LiveId" clId="{002A2A3C-82CF-40E6-9BD5-5D1132C12E51}" dt="2026-03-05T18:31:00.347" v="3529" actId="478"/>
          <ac:picMkLst>
            <pc:docMk/>
            <pc:sldMk cId="401971717" sldId="259"/>
            <ac:picMk id="4" creationId="{416E3979-DCF2-451D-AACB-5B47CDE03A09}"/>
          </ac:picMkLst>
        </pc:picChg>
        <pc:picChg chg="del">
          <ac:chgData name="Presbiterio Colima Michoacán" userId="214594fb9253cfdf" providerId="LiveId" clId="{002A2A3C-82CF-40E6-9BD5-5D1132C12E51}" dt="2026-03-05T02:51:06.943" v="565" actId="478"/>
          <ac:picMkLst>
            <pc:docMk/>
            <pc:sldMk cId="401971717" sldId="259"/>
            <ac:picMk id="8" creationId="{38C0E462-929F-2502-49B3-5C43166A05B8}"/>
          </ac:picMkLst>
        </pc:picChg>
        <pc:picChg chg="add mod">
          <ac:chgData name="Presbiterio Colima Michoacán" userId="214594fb9253cfdf" providerId="LiveId" clId="{002A2A3C-82CF-40E6-9BD5-5D1132C12E51}" dt="2026-03-05T18:32:16.324" v="3547" actId="164"/>
          <ac:picMkLst>
            <pc:docMk/>
            <pc:sldMk cId="401971717" sldId="259"/>
            <ac:picMk id="9" creationId="{0B64F774-5C1C-DDE1-4313-00C06CDE2DD5}"/>
          </ac:picMkLst>
        </pc:picChg>
        <pc:picChg chg="add mod">
          <ac:chgData name="Presbiterio Colima Michoacán" userId="214594fb9253cfdf" providerId="LiveId" clId="{002A2A3C-82CF-40E6-9BD5-5D1132C12E51}" dt="2026-03-05T18:32:16.324" v="3547" actId="164"/>
          <ac:picMkLst>
            <pc:docMk/>
            <pc:sldMk cId="401971717" sldId="259"/>
            <ac:picMk id="11" creationId="{74D7AED4-47F1-EA3E-D7BC-7446830391F2}"/>
          </ac:picMkLst>
        </pc:picChg>
      </pc:sldChg>
      <pc:sldChg chg="addSp delSp modSp mod">
        <pc:chgData name="Presbiterio Colima Michoacán" userId="214594fb9253cfdf" providerId="LiveId" clId="{002A2A3C-82CF-40E6-9BD5-5D1132C12E51}" dt="2026-03-06T22:55:41.634" v="3647" actId="20577"/>
        <pc:sldMkLst>
          <pc:docMk/>
          <pc:sldMk cId="3483886133" sldId="260"/>
        </pc:sldMkLst>
        <pc:spChg chg="add mod">
          <ac:chgData name="Presbiterio Colima Michoacán" userId="214594fb9253cfdf" providerId="LiveId" clId="{002A2A3C-82CF-40E6-9BD5-5D1132C12E51}" dt="2026-03-05T04:05:15.634" v="3405"/>
          <ac:spMkLst>
            <pc:docMk/>
            <pc:sldMk cId="3483886133" sldId="260"/>
            <ac:spMk id="2" creationId="{4841F932-333D-8963-D5ED-8E5CB1C81E1D}"/>
          </ac:spMkLst>
        </pc:spChg>
        <pc:spChg chg="mod">
          <ac:chgData name="Presbiterio Colima Michoacán" userId="214594fb9253cfdf" providerId="LiveId" clId="{002A2A3C-82CF-40E6-9BD5-5D1132C12E51}" dt="2026-03-05T03:01:15.086" v="1203" actId="20577"/>
          <ac:spMkLst>
            <pc:docMk/>
            <pc:sldMk cId="3483886133" sldId="260"/>
            <ac:spMk id="6" creationId="{A63952FA-3CE4-A4C6-1BB9-C343557ACE89}"/>
          </ac:spMkLst>
        </pc:spChg>
        <pc:spChg chg="mod">
          <ac:chgData name="Presbiterio Colima Michoacán" userId="214594fb9253cfdf" providerId="LiveId" clId="{002A2A3C-82CF-40E6-9BD5-5D1132C12E51}" dt="2026-03-06T22:55:41.634" v="3647" actId="20577"/>
          <ac:spMkLst>
            <pc:docMk/>
            <pc:sldMk cId="3483886133" sldId="260"/>
            <ac:spMk id="7" creationId="{C084F345-2EB5-6564-457B-5EAB46ABB3EE}"/>
          </ac:spMkLst>
        </pc:spChg>
        <pc:picChg chg="del mod">
          <ac:chgData name="Presbiterio Colima Michoacán" userId="214594fb9253cfdf" providerId="LiveId" clId="{002A2A3C-82CF-40E6-9BD5-5D1132C12E51}" dt="2026-03-05T03:00:39.919" v="1125" actId="478"/>
          <ac:picMkLst>
            <pc:docMk/>
            <pc:sldMk cId="3483886133" sldId="260"/>
            <ac:picMk id="3" creationId="{70F2EDDA-FFCD-2D86-2130-BCEFDF2E1E72}"/>
          </ac:picMkLst>
        </pc:picChg>
        <pc:picChg chg="add mod">
          <ac:chgData name="Presbiterio Colima Michoacán" userId="214594fb9253cfdf" providerId="LiveId" clId="{002A2A3C-82CF-40E6-9BD5-5D1132C12E51}" dt="2026-03-05T18:43:36.189" v="3567" actId="14100"/>
          <ac:picMkLst>
            <pc:docMk/>
            <pc:sldMk cId="3483886133" sldId="260"/>
            <ac:picMk id="4" creationId="{D26D293B-F740-A0B6-F693-3C78A808AFB0}"/>
          </ac:picMkLst>
        </pc:picChg>
      </pc:sldChg>
      <pc:sldChg chg="addSp delSp modSp mod">
        <pc:chgData name="Presbiterio Colima Michoacán" userId="214594fb9253cfdf" providerId="LiveId" clId="{002A2A3C-82CF-40E6-9BD5-5D1132C12E51}" dt="2026-03-06T22:53:49.449" v="3646" actId="14100"/>
        <pc:sldMkLst>
          <pc:docMk/>
          <pc:sldMk cId="2903356150" sldId="261"/>
        </pc:sldMkLst>
        <pc:spChg chg="mod">
          <ac:chgData name="Presbiterio Colima Michoacán" userId="214594fb9253cfdf" providerId="LiveId" clId="{002A2A3C-82CF-40E6-9BD5-5D1132C12E51}" dt="2026-03-06T22:53:02.546" v="3644" actId="14100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002A2A3C-82CF-40E6-9BD5-5D1132C12E51}" dt="2026-03-06T22:53:49.449" v="3646" actId="14100"/>
          <ac:spMkLst>
            <pc:docMk/>
            <pc:sldMk cId="2903356150" sldId="261"/>
            <ac:spMk id="7" creationId="{C084F345-2EB5-6564-457B-5EAB46ABB3EE}"/>
          </ac:spMkLst>
        </pc:spChg>
        <pc:spChg chg="add mod">
          <ac:chgData name="Presbiterio Colima Michoacán" userId="214594fb9253cfdf" providerId="LiveId" clId="{002A2A3C-82CF-40E6-9BD5-5D1132C12E51}" dt="2026-03-05T04:05:21.449" v="3407"/>
          <ac:spMkLst>
            <pc:docMk/>
            <pc:sldMk cId="2903356150" sldId="261"/>
            <ac:spMk id="11" creationId="{D4CF145A-01D0-A810-C1E3-A9D0067D6B73}"/>
          </ac:spMkLst>
        </pc:spChg>
        <pc:picChg chg="add mod ord modCrop">
          <ac:chgData name="Presbiterio Colima Michoacán" userId="214594fb9253cfdf" providerId="LiveId" clId="{002A2A3C-82CF-40E6-9BD5-5D1132C12E51}" dt="2026-03-05T03:36:25.042" v="2181" actId="14826"/>
          <ac:picMkLst>
            <pc:docMk/>
            <pc:sldMk cId="2903356150" sldId="261"/>
            <ac:picMk id="8" creationId="{8E260459-ADD5-3BE9-D5BF-9830699D5584}"/>
          </ac:picMkLst>
        </pc:picChg>
        <pc:picChg chg="add mod ord modCrop">
          <ac:chgData name="Presbiterio Colima Michoacán" userId="214594fb9253cfdf" providerId="LiveId" clId="{002A2A3C-82CF-40E6-9BD5-5D1132C12E51}" dt="2026-03-05T03:37:33.452" v="2195" actId="14826"/>
          <ac:picMkLst>
            <pc:docMk/>
            <pc:sldMk cId="2903356150" sldId="261"/>
            <ac:picMk id="10" creationId="{1D97556D-3041-6473-2DB7-B96F44EFB22A}"/>
          </ac:picMkLst>
        </pc:picChg>
        <pc:picChg chg="del">
          <ac:chgData name="Presbiterio Colima Michoacán" userId="214594fb9253cfdf" providerId="LiveId" clId="{002A2A3C-82CF-40E6-9BD5-5D1132C12E51}" dt="2026-03-05T03:18:06.198" v="1993" actId="478"/>
          <ac:picMkLst>
            <pc:docMk/>
            <pc:sldMk cId="2903356150" sldId="261"/>
            <ac:picMk id="12" creationId="{4DED5561-577A-00AA-6647-3C9CD764AFD3}"/>
          </ac:picMkLst>
        </pc:picChg>
        <pc:picChg chg="del">
          <ac:chgData name="Presbiterio Colima Michoacán" userId="214594fb9253cfdf" providerId="LiveId" clId="{002A2A3C-82CF-40E6-9BD5-5D1132C12E51}" dt="2026-03-05T03:18:07.134" v="1994" actId="478"/>
          <ac:picMkLst>
            <pc:docMk/>
            <pc:sldMk cId="2903356150" sldId="261"/>
            <ac:picMk id="18" creationId="{D00E7BC0-F71C-5E42-1BF0-C8B10314D4BB}"/>
          </ac:picMkLst>
        </pc:picChg>
      </pc:sldChg>
      <pc:sldChg chg="addSp delSp modSp mod">
        <pc:chgData name="Presbiterio Colima Michoacán" userId="214594fb9253cfdf" providerId="LiveId" clId="{002A2A3C-82CF-40E6-9BD5-5D1132C12E51}" dt="2026-03-05T18:45:07.188" v="3582" actId="1076"/>
        <pc:sldMkLst>
          <pc:docMk/>
          <pc:sldMk cId="2651532291" sldId="262"/>
        </pc:sldMkLst>
        <pc:spChg chg="add mod">
          <ac:chgData name="Presbiterio Colima Michoacán" userId="214594fb9253cfdf" providerId="LiveId" clId="{002A2A3C-82CF-40E6-9BD5-5D1132C12E51}" dt="2026-03-05T04:00:00.774" v="3393" actId="20577"/>
          <ac:spMkLst>
            <pc:docMk/>
            <pc:sldMk cId="2651532291" sldId="262"/>
            <ac:spMk id="2" creationId="{1596EFE9-75AB-9D32-E087-53DA42F70AC2}"/>
          </ac:spMkLst>
        </pc:spChg>
        <pc:spChg chg="mod">
          <ac:chgData name="Presbiterio Colima Michoacán" userId="214594fb9253cfdf" providerId="LiveId" clId="{002A2A3C-82CF-40E6-9BD5-5D1132C12E51}" dt="2026-03-05T03:47:33.598" v="2829" actId="1035"/>
          <ac:spMkLst>
            <pc:docMk/>
            <pc:sldMk cId="2651532291" sldId="262"/>
            <ac:spMk id="7" creationId="{C084F345-2EB5-6564-457B-5EAB46ABB3EE}"/>
          </ac:spMkLst>
        </pc:spChg>
        <pc:picChg chg="add mod">
          <ac:chgData name="Presbiterio Colima Michoacán" userId="214594fb9253cfdf" providerId="LiveId" clId="{002A2A3C-82CF-40E6-9BD5-5D1132C12E51}" dt="2026-03-05T18:45:07.188" v="3582" actId="1076"/>
          <ac:picMkLst>
            <pc:docMk/>
            <pc:sldMk cId="2651532291" sldId="262"/>
            <ac:picMk id="4" creationId="{FA0F8C40-34BB-651C-01D2-CF5DF9EB6D35}"/>
          </ac:picMkLst>
        </pc:picChg>
        <pc:picChg chg="del">
          <ac:chgData name="Presbiterio Colima Michoacán" userId="214594fb9253cfdf" providerId="LiveId" clId="{002A2A3C-82CF-40E6-9BD5-5D1132C12E51}" dt="2026-03-05T03:38:07.830" v="2198" actId="478"/>
          <ac:picMkLst>
            <pc:docMk/>
            <pc:sldMk cId="2651532291" sldId="262"/>
            <ac:picMk id="9" creationId="{15A2F9FD-5DBB-5AE8-98D5-ECAD3A7E0EDB}"/>
          </ac:picMkLst>
        </pc:picChg>
      </pc:sldChg>
      <pc:sldChg chg="addSp delSp modSp mod modAnim">
        <pc:chgData name="Presbiterio Colima Michoacán" userId="214594fb9253cfdf" providerId="LiveId" clId="{002A2A3C-82CF-40E6-9BD5-5D1132C12E51}" dt="2026-03-07T15:03:49.326" v="3692" actId="207"/>
        <pc:sldMkLst>
          <pc:docMk/>
          <pc:sldMk cId="811296599" sldId="263"/>
        </pc:sldMkLst>
        <pc:spChg chg="add mod">
          <ac:chgData name="Presbiterio Colima Michoacán" userId="214594fb9253cfdf" providerId="LiveId" clId="{002A2A3C-82CF-40E6-9BD5-5D1132C12E51}" dt="2026-03-05T03:59:57.006" v="3392" actId="20577"/>
          <ac:spMkLst>
            <pc:docMk/>
            <pc:sldMk cId="811296599" sldId="263"/>
            <ac:spMk id="2" creationId="{0A5FBF65-661D-3B78-170F-DFC1522F0E80}"/>
          </ac:spMkLst>
        </pc:spChg>
        <pc:spChg chg="mod">
          <ac:chgData name="Presbiterio Colima Michoacán" userId="214594fb9253cfdf" providerId="LiveId" clId="{002A2A3C-82CF-40E6-9BD5-5D1132C12E51}" dt="2026-03-07T15:03:49.326" v="3692" actId="207"/>
          <ac:spMkLst>
            <pc:docMk/>
            <pc:sldMk cId="811296599" sldId="263"/>
            <ac:spMk id="7" creationId="{C084F345-2EB5-6564-457B-5EAB46ABB3EE}"/>
          </ac:spMkLst>
        </pc:spChg>
        <pc:picChg chg="add mod">
          <ac:chgData name="Presbiterio Colima Michoacán" userId="214594fb9253cfdf" providerId="LiveId" clId="{002A2A3C-82CF-40E6-9BD5-5D1132C12E51}" dt="2026-03-05T19:10:49.611" v="3586" actId="1076"/>
          <ac:picMkLst>
            <pc:docMk/>
            <pc:sldMk cId="811296599" sldId="263"/>
            <ac:picMk id="3" creationId="{1140CC9B-F809-B153-2DB4-C073186DB99A}"/>
          </ac:picMkLst>
        </pc:picChg>
        <pc:picChg chg="del">
          <ac:chgData name="Presbiterio Colima Michoacán" userId="214594fb9253cfdf" providerId="LiveId" clId="{002A2A3C-82CF-40E6-9BD5-5D1132C12E51}" dt="2026-03-05T03:48:34.934" v="2830" actId="478"/>
          <ac:picMkLst>
            <pc:docMk/>
            <pc:sldMk cId="811296599" sldId="263"/>
            <ac:picMk id="3" creationId="{9D3C542D-6B00-2DAD-40A7-5B7A1369F9BD}"/>
          </ac:picMkLst>
        </pc:picChg>
      </pc:sldChg>
      <pc:sldChg chg="addSp delSp modSp mod">
        <pc:chgData name="Presbiterio Colima Michoacán" userId="214594fb9253cfdf" providerId="LiveId" clId="{002A2A3C-82CF-40E6-9BD5-5D1132C12E51}" dt="2026-03-05T19:16:48.611" v="3595" actId="1076"/>
        <pc:sldMkLst>
          <pc:docMk/>
          <pc:sldMk cId="1544812095" sldId="264"/>
        </pc:sldMkLst>
        <pc:spChg chg="add mod">
          <ac:chgData name="Presbiterio Colima Michoacán" userId="214594fb9253cfdf" providerId="LiveId" clId="{002A2A3C-82CF-40E6-9BD5-5D1132C12E51}" dt="2026-03-05T03:59:52.438" v="3391" actId="20577"/>
          <ac:spMkLst>
            <pc:docMk/>
            <pc:sldMk cId="1544812095" sldId="264"/>
            <ac:spMk id="2" creationId="{F00400CA-56B0-3AE4-75AC-61A59734499A}"/>
          </ac:spMkLst>
        </pc:spChg>
        <pc:spChg chg="mod">
          <ac:chgData name="Presbiterio Colima Michoacán" userId="214594fb9253cfdf" providerId="LiveId" clId="{002A2A3C-82CF-40E6-9BD5-5D1132C12E51}" dt="2026-03-05T03:51:56.822" v="3277" actId="14100"/>
          <ac:spMkLst>
            <pc:docMk/>
            <pc:sldMk cId="1544812095" sldId="264"/>
            <ac:spMk id="7" creationId="{C084F345-2EB5-6564-457B-5EAB46ABB3EE}"/>
          </ac:spMkLst>
        </pc:spChg>
        <pc:picChg chg="add mod">
          <ac:chgData name="Presbiterio Colima Michoacán" userId="214594fb9253cfdf" providerId="LiveId" clId="{002A2A3C-82CF-40E6-9BD5-5D1132C12E51}" dt="2026-03-05T19:16:48.611" v="3595" actId="1076"/>
          <ac:picMkLst>
            <pc:docMk/>
            <pc:sldMk cId="1544812095" sldId="264"/>
            <ac:picMk id="4" creationId="{2424268F-4A1D-A800-2023-A8C2F31DE995}"/>
          </ac:picMkLst>
        </pc:picChg>
        <pc:picChg chg="del">
          <ac:chgData name="Presbiterio Colima Michoacán" userId="214594fb9253cfdf" providerId="LiveId" clId="{002A2A3C-82CF-40E6-9BD5-5D1132C12E51}" dt="2026-03-05T03:51:05.176" v="3142" actId="478"/>
          <ac:picMkLst>
            <pc:docMk/>
            <pc:sldMk cId="1544812095" sldId="264"/>
            <ac:picMk id="6" creationId="{2F50BC51-295C-2D2B-D21C-55BF57986E90}"/>
          </ac:picMkLst>
        </pc:picChg>
      </pc:sldChg>
      <pc:sldChg chg="addSp delSp modSp mod">
        <pc:chgData name="Presbiterio Colima Michoacán" userId="214594fb9253cfdf" providerId="LiveId" clId="{002A2A3C-82CF-40E6-9BD5-5D1132C12E51}" dt="2026-03-07T14:44:22.341" v="3685" actId="948"/>
        <pc:sldMkLst>
          <pc:docMk/>
          <pc:sldMk cId="596307744" sldId="265"/>
        </pc:sldMkLst>
        <pc:spChg chg="add mod">
          <ac:chgData name="Presbiterio Colima Michoacán" userId="214594fb9253cfdf" providerId="LiveId" clId="{002A2A3C-82CF-40E6-9BD5-5D1132C12E51}" dt="2026-03-05T04:05:18.266" v="3406"/>
          <ac:spMkLst>
            <pc:docMk/>
            <pc:sldMk cId="596307744" sldId="265"/>
            <ac:spMk id="2" creationId="{D472A47F-DA5F-2052-77FA-7ED4F1776485}"/>
          </ac:spMkLst>
        </pc:spChg>
        <pc:spChg chg="mod">
          <ac:chgData name="Presbiterio Colima Michoacán" userId="214594fb9253cfdf" providerId="LiveId" clId="{002A2A3C-82CF-40E6-9BD5-5D1132C12E51}" dt="2026-03-05T03:06:38.447" v="1584" actId="20577"/>
          <ac:spMkLst>
            <pc:docMk/>
            <pc:sldMk cId="596307744" sldId="265"/>
            <ac:spMk id="6" creationId="{A63952FA-3CE4-A4C6-1BB9-C343557ACE89}"/>
          </ac:spMkLst>
        </pc:spChg>
        <pc:spChg chg="mod">
          <ac:chgData name="Presbiterio Colima Michoacán" userId="214594fb9253cfdf" providerId="LiveId" clId="{002A2A3C-82CF-40E6-9BD5-5D1132C12E51}" dt="2026-03-07T14:44:22.341" v="3685" actId="948"/>
          <ac:spMkLst>
            <pc:docMk/>
            <pc:sldMk cId="596307744" sldId="265"/>
            <ac:spMk id="7" creationId="{C084F345-2EB5-6564-457B-5EAB46ABB3EE}"/>
          </ac:spMkLst>
        </pc:spChg>
        <pc:picChg chg="add mod">
          <ac:chgData name="Presbiterio Colima Michoacán" userId="214594fb9253cfdf" providerId="LiveId" clId="{002A2A3C-82CF-40E6-9BD5-5D1132C12E51}" dt="2026-03-05T18:43:28.075" v="3565" actId="14100"/>
          <ac:picMkLst>
            <pc:docMk/>
            <pc:sldMk cId="596307744" sldId="265"/>
            <ac:picMk id="4" creationId="{D9054515-1272-9079-C710-DEA7B4C8185B}"/>
          </ac:picMkLst>
        </pc:picChg>
        <pc:picChg chg="del">
          <ac:chgData name="Presbiterio Colima Michoacán" userId="214594fb9253cfdf" providerId="LiveId" clId="{002A2A3C-82CF-40E6-9BD5-5D1132C12E51}" dt="2026-03-05T03:06:25.462" v="1540" actId="478"/>
          <ac:picMkLst>
            <pc:docMk/>
            <pc:sldMk cId="596307744" sldId="265"/>
            <ac:picMk id="8" creationId="{2D6EBE51-D9A7-4154-C59C-80F979002C3D}"/>
          </ac:picMkLst>
        </pc:picChg>
      </pc:sldChg>
      <pc:sldChg chg="delSp del mod">
        <pc:chgData name="Presbiterio Colima Michoacán" userId="214594fb9253cfdf" providerId="LiveId" clId="{002A2A3C-82CF-40E6-9BD5-5D1132C12E51}" dt="2026-03-05T03:06:23.240" v="1539" actId="2696"/>
        <pc:sldMkLst>
          <pc:docMk/>
          <pc:sldMk cId="106871457" sldId="267"/>
        </pc:sldMkLst>
        <pc:picChg chg="del">
          <ac:chgData name="Presbiterio Colima Michoacán" userId="214594fb9253cfdf" providerId="LiveId" clId="{002A2A3C-82CF-40E6-9BD5-5D1132C12E51}" dt="2026-03-05T03:06:11.133" v="1538" actId="478"/>
          <ac:picMkLst>
            <pc:docMk/>
            <pc:sldMk cId="106871457" sldId="267"/>
            <ac:picMk id="8" creationId="{204AEB9E-B48E-A794-2AA3-FAECC22462DC}"/>
          </ac:picMkLst>
        </pc:picChg>
      </pc:sldChg>
      <pc:sldMasterChg chg="modSldLayout">
        <pc:chgData name="Presbiterio Colima Michoacán" userId="214594fb9253cfdf" providerId="LiveId" clId="{002A2A3C-82CF-40E6-9BD5-5D1132C12E51}" dt="2026-03-05T18:22:19.750" v="3444" actId="1076"/>
        <pc:sldMasterMkLst>
          <pc:docMk/>
          <pc:sldMasterMk cId="1895609984" sldId="2147483708"/>
        </pc:sldMasterMkLst>
        <pc:sldLayoutChg chg="addSp delSp modSp mod">
          <pc:chgData name="Presbiterio Colima Michoacán" userId="214594fb9253cfdf" providerId="LiveId" clId="{002A2A3C-82CF-40E6-9BD5-5D1132C12E51}" dt="2026-03-05T18:22:19.750" v="3444" actId="1076"/>
          <pc:sldLayoutMkLst>
            <pc:docMk/>
            <pc:sldMasterMk cId="1895609984" sldId="2147483708"/>
            <pc:sldLayoutMk cId="1303851188" sldId="2147483709"/>
          </pc:sldLayoutMkLst>
          <pc:picChg chg="add mod ord">
            <ac:chgData name="Presbiterio Colima Michoacán" userId="214594fb9253cfdf" providerId="LiveId" clId="{002A2A3C-82CF-40E6-9BD5-5D1132C12E51}" dt="2026-03-05T18:19:31.832" v="3419" actId="167"/>
            <ac:picMkLst>
              <pc:docMk/>
              <pc:sldMasterMk cId="1895609984" sldId="2147483708"/>
              <pc:sldLayoutMk cId="1303851188" sldId="2147483709"/>
              <ac:picMk id="7" creationId="{037D45A0-77F0-829D-D4A5-94F07FA38A57}"/>
            </ac:picMkLst>
          </pc:picChg>
          <pc:picChg chg="add mod">
            <ac:chgData name="Presbiterio Colima Michoacán" userId="214594fb9253cfdf" providerId="LiveId" clId="{002A2A3C-82CF-40E6-9BD5-5D1132C12E51}" dt="2026-03-05T18:22:15.766" v="3443" actId="1076"/>
            <ac:picMkLst>
              <pc:docMk/>
              <pc:sldMasterMk cId="1895609984" sldId="2147483708"/>
              <pc:sldLayoutMk cId="1303851188" sldId="2147483709"/>
              <ac:picMk id="9" creationId="{38C335BF-FB08-BE7C-69A8-8374E7305E90}"/>
            </ac:picMkLst>
          </pc:picChg>
          <pc:picChg chg="del">
            <ac:chgData name="Presbiterio Colima Michoacán" userId="214594fb9253cfdf" providerId="LiveId" clId="{002A2A3C-82CF-40E6-9BD5-5D1132C12E51}" dt="2026-03-05T18:19:26.677" v="3417" actId="478"/>
            <ac:picMkLst>
              <pc:docMk/>
              <pc:sldMasterMk cId="1895609984" sldId="2147483708"/>
              <pc:sldLayoutMk cId="1303851188" sldId="2147483709"/>
              <ac:picMk id="11" creationId="{2C1412A6-24B2-0C8A-2E4A-FD3383CED11F}"/>
            </ac:picMkLst>
          </pc:picChg>
          <pc:picChg chg="add del mod">
            <ac:chgData name="Presbiterio Colima Michoacán" userId="214594fb9253cfdf" providerId="LiveId" clId="{002A2A3C-82CF-40E6-9BD5-5D1132C12E51}" dt="2026-03-05T18:21:18.653" v="3433" actId="478"/>
            <ac:picMkLst>
              <pc:docMk/>
              <pc:sldMasterMk cId="1895609984" sldId="2147483708"/>
              <pc:sldLayoutMk cId="1303851188" sldId="2147483709"/>
              <ac:picMk id="12" creationId="{FA8508F9-9631-F45C-302C-0FC61F9BB29A}"/>
            </ac:picMkLst>
          </pc:picChg>
          <pc:picChg chg="ord">
            <ac:chgData name="Presbiterio Colima Michoacán" userId="214594fb9253cfdf" providerId="LiveId" clId="{002A2A3C-82CF-40E6-9BD5-5D1132C12E51}" dt="2026-03-05T18:19:24.217" v="3416" actId="167"/>
            <ac:picMkLst>
              <pc:docMk/>
              <pc:sldMasterMk cId="1895609984" sldId="2147483708"/>
              <pc:sldLayoutMk cId="1303851188" sldId="2147483709"/>
              <ac:picMk id="14" creationId="{0113CAD9-8D78-5038-1D5F-6CAFDE6E0AD1}"/>
            </ac:picMkLst>
          </pc:picChg>
          <pc:picChg chg="add mod">
            <ac:chgData name="Presbiterio Colima Michoacán" userId="214594fb9253cfdf" providerId="LiveId" clId="{002A2A3C-82CF-40E6-9BD5-5D1132C12E51}" dt="2026-03-05T18:22:19.750" v="3444" actId="1076"/>
            <ac:picMkLst>
              <pc:docMk/>
              <pc:sldMasterMk cId="1895609984" sldId="2147483708"/>
              <pc:sldLayoutMk cId="1303851188" sldId="2147483709"/>
              <ac:picMk id="15" creationId="{53CC3580-100B-A082-2682-F7A9A3AE5D52}"/>
            </ac:picMkLst>
          </pc:picChg>
        </pc:sldLayoutChg>
      </pc:sldMasterChg>
    </pc:docChg>
  </pc:docChgLst>
  <pc:docChgLst>
    <pc:chgData name="Presbiterio Colima Michoacán" userId="214594fb9253cfdf" providerId="LiveId" clId="{82A91B02-7645-4406-91B7-5600858CAA51}"/>
    <pc:docChg chg="undo custSel modSld modMainMaster">
      <pc:chgData name="Presbiterio Colima Michoacán" userId="214594fb9253cfdf" providerId="LiveId" clId="{82A91B02-7645-4406-91B7-5600858CAA51}" dt="2026-02-08T19:09:29.128" v="3154" actId="20577"/>
      <pc:docMkLst>
        <pc:docMk/>
      </pc:docMkLst>
      <pc:sldChg chg="modSp mod">
        <pc:chgData name="Presbiterio Colima Michoacán" userId="214594fb9253cfdf" providerId="LiveId" clId="{82A91B02-7645-4406-91B7-5600858CAA51}" dt="2026-02-02T14:11:45.479" v="3118" actId="20577"/>
        <pc:sldMkLst>
          <pc:docMk/>
          <pc:sldMk cId="1689820026" sldId="256"/>
        </pc:sldMkLst>
        <pc:spChg chg="mod">
          <ac:chgData name="Presbiterio Colima Michoacán" userId="214594fb9253cfdf" providerId="LiveId" clId="{82A91B02-7645-4406-91B7-5600858CAA51}" dt="2026-01-31T19:43:03.591" v="2975" actId="14838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82A91B02-7645-4406-91B7-5600858CAA51}" dt="2026-01-31T19:40:42.406" v="2974" actId="208"/>
          <ac:spMkLst>
            <pc:docMk/>
            <pc:sldMk cId="1689820026" sldId="256"/>
            <ac:spMk id="3" creationId="{279450D6-9123-6D23-09BE-D91058A4557F}"/>
          </ac:spMkLst>
        </pc:spChg>
        <pc:spChg chg="mod">
          <ac:chgData name="Presbiterio Colima Michoacán" userId="214594fb9253cfdf" providerId="LiveId" clId="{82A91B02-7645-4406-91B7-5600858CAA51}" dt="2026-02-02T14:11:45.479" v="3118" actId="20577"/>
          <ac:spMkLst>
            <pc:docMk/>
            <pc:sldMk cId="1689820026" sldId="256"/>
            <ac:spMk id="6" creationId="{914F27F6-8BB0-FCBF-CDD6-0051B6A8C8E8}"/>
          </ac:spMkLst>
        </pc:spChg>
      </pc:sldChg>
      <pc:sldChg chg="addSp delSp modSp mod">
        <pc:chgData name="Presbiterio Colima Michoacán" userId="214594fb9253cfdf" providerId="LiveId" clId="{82A91B02-7645-4406-91B7-5600858CAA51}" dt="2026-01-31T19:46:47.587" v="2983" actId="1076"/>
        <pc:sldMkLst>
          <pc:docMk/>
          <pc:sldMk cId="1299661062" sldId="257"/>
        </pc:sldMkLst>
        <pc:spChg chg="mod">
          <ac:chgData name="Presbiterio Colima Michoacán" userId="214594fb9253cfdf" providerId="LiveId" clId="{82A91B02-7645-4406-91B7-5600858CAA51}" dt="2026-01-31T17:45:51.462" v="158" actId="14100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82A91B02-7645-4406-91B7-5600858CAA51}" dt="2026-01-31T17:46:33.468" v="264" actId="1076"/>
          <ac:spMkLst>
            <pc:docMk/>
            <pc:sldMk cId="1299661062" sldId="257"/>
            <ac:spMk id="5" creationId="{CF1F3B4B-8FB4-D498-C5D7-B45869C77C0F}"/>
          </ac:spMkLst>
        </pc:spChg>
        <pc:spChg chg="mod">
          <ac:chgData name="Presbiterio Colima Michoacán" userId="214594fb9253cfdf" providerId="LiveId" clId="{82A91B02-7645-4406-91B7-5600858CAA51}" dt="2026-01-31T17:46:23.380" v="262" actId="14100"/>
          <ac:spMkLst>
            <pc:docMk/>
            <pc:sldMk cId="1299661062" sldId="257"/>
            <ac:spMk id="7" creationId="{FFD7B7C8-7E32-84B8-B9BE-2DE29262FFA9}"/>
          </ac:spMkLst>
        </pc:spChg>
        <pc:picChg chg="add mod">
          <ac:chgData name="Presbiterio Colima Michoacán" userId="214594fb9253cfdf" providerId="LiveId" clId="{82A91B02-7645-4406-91B7-5600858CAA51}" dt="2026-01-31T19:46:47.587" v="2983" actId="1076"/>
          <ac:picMkLst>
            <pc:docMk/>
            <pc:sldMk cId="1299661062" sldId="257"/>
            <ac:picMk id="6" creationId="{348B37BC-2606-F9F0-5792-8E7AE803218E}"/>
          </ac:picMkLst>
        </pc:picChg>
        <pc:picChg chg="del">
          <ac:chgData name="Presbiterio Colima Michoacán" userId="214594fb9253cfdf" providerId="LiveId" clId="{82A91B02-7645-4406-91B7-5600858CAA51}" dt="2026-01-31T17:45:54.965" v="159" actId="478"/>
          <ac:picMkLst>
            <pc:docMk/>
            <pc:sldMk cId="1299661062" sldId="257"/>
            <ac:picMk id="8" creationId="{1201ACA1-A3D4-D6FB-6DDB-DE59C4A07C21}"/>
          </ac:picMkLst>
        </pc:picChg>
      </pc:sldChg>
      <pc:sldChg chg="addSp delSp modSp mod">
        <pc:chgData name="Presbiterio Colima Michoacán" userId="214594fb9253cfdf" providerId="LiveId" clId="{82A91B02-7645-4406-91B7-5600858CAA51}" dt="2026-01-31T20:02:43.259" v="2995" actId="1076"/>
        <pc:sldMkLst>
          <pc:docMk/>
          <pc:sldMk cId="221609858" sldId="258"/>
        </pc:sldMkLst>
        <pc:spChg chg="mod">
          <ac:chgData name="Presbiterio Colima Michoacán" userId="214594fb9253cfdf" providerId="LiveId" clId="{82A91B02-7645-4406-91B7-5600858CAA51}" dt="2026-01-31T20:02:43.259" v="2995" actId="1076"/>
          <ac:spMkLst>
            <pc:docMk/>
            <pc:sldMk cId="221609858" sldId="258"/>
            <ac:spMk id="8" creationId="{70D7E43B-4C94-4456-04B3-7393DC021B35}"/>
          </ac:spMkLst>
        </pc:spChg>
        <pc:picChg chg="del">
          <ac:chgData name="Presbiterio Colima Michoacán" userId="214594fb9253cfdf" providerId="LiveId" clId="{82A91B02-7645-4406-91B7-5600858CAA51}" dt="2026-01-31T17:46:43.052" v="265" actId="478"/>
          <ac:picMkLst>
            <pc:docMk/>
            <pc:sldMk cId="221609858" sldId="258"/>
            <ac:picMk id="3" creationId="{52D8A867-5F95-54E8-7617-CB4145F84BC0}"/>
          </ac:picMkLst>
        </pc:picChg>
        <pc:picChg chg="add mod modCrop">
          <ac:chgData name="Presbiterio Colima Michoacán" userId="214594fb9253cfdf" providerId="LiveId" clId="{82A91B02-7645-4406-91B7-5600858CAA51}" dt="2026-01-31T20:02:38.972" v="2994" actId="14100"/>
          <ac:picMkLst>
            <pc:docMk/>
            <pc:sldMk cId="221609858" sldId="258"/>
            <ac:picMk id="4" creationId="{89836995-A093-44E9-2C03-47072F859245}"/>
          </ac:picMkLst>
        </pc:picChg>
      </pc:sldChg>
      <pc:sldChg chg="addSp delSp modSp mod">
        <pc:chgData name="Presbiterio Colima Michoacán" userId="214594fb9253cfdf" providerId="LiveId" clId="{82A91B02-7645-4406-91B7-5600858CAA51}" dt="2026-01-31T20:18:30.779" v="3009" actId="1076"/>
        <pc:sldMkLst>
          <pc:docMk/>
          <pc:sldMk cId="401971717" sldId="259"/>
        </pc:sldMkLst>
        <pc:spChg chg="mod">
          <ac:chgData name="Presbiterio Colima Michoacán" userId="214594fb9253cfdf" providerId="LiveId" clId="{82A91B02-7645-4406-91B7-5600858CAA51}" dt="2026-01-31T17:48:35.636" v="388" actId="20577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82A91B02-7645-4406-91B7-5600858CAA51}" dt="2026-01-31T17:52:56.365" v="888" actId="1035"/>
          <ac:spMkLst>
            <pc:docMk/>
            <pc:sldMk cId="401971717" sldId="259"/>
            <ac:spMk id="7" creationId="{C084F345-2EB5-6564-457B-5EAB46ABB3EE}"/>
          </ac:spMkLst>
        </pc:spChg>
        <pc:picChg chg="add mod">
          <ac:chgData name="Presbiterio Colima Michoacán" userId="214594fb9253cfdf" providerId="LiveId" clId="{82A91B02-7645-4406-91B7-5600858CAA51}" dt="2026-01-31T20:18:30.779" v="3009" actId="1076"/>
          <ac:picMkLst>
            <pc:docMk/>
            <pc:sldMk cId="401971717" sldId="259"/>
            <ac:picMk id="3" creationId="{950C0DAE-865B-9A45-9D2F-2D9410D51F0C}"/>
          </ac:picMkLst>
        </pc:picChg>
        <pc:picChg chg="del">
          <ac:chgData name="Presbiterio Colima Michoacán" userId="214594fb9253cfdf" providerId="LiveId" clId="{82A91B02-7645-4406-91B7-5600858CAA51}" dt="2026-01-31T17:48:25.628" v="356" actId="478"/>
          <ac:picMkLst>
            <pc:docMk/>
            <pc:sldMk cId="401971717" sldId="259"/>
            <ac:picMk id="9" creationId="{0CA73D73-3A77-2627-B452-A4F9BCBEBB9A}"/>
          </ac:picMkLst>
        </pc:picChg>
      </pc:sldChg>
      <pc:sldChg chg="addSp delSp modSp mod">
        <pc:chgData name="Presbiterio Colima Michoacán" userId="214594fb9253cfdf" providerId="LiveId" clId="{82A91B02-7645-4406-91B7-5600858CAA51}" dt="2026-02-06T17:25:03.157" v="3138" actId="6549"/>
        <pc:sldMkLst>
          <pc:docMk/>
          <pc:sldMk cId="3483886133" sldId="260"/>
        </pc:sldMkLst>
        <pc:spChg chg="mod">
          <ac:chgData name="Presbiterio Colima Michoacán" userId="214594fb9253cfdf" providerId="LiveId" clId="{82A91B02-7645-4406-91B7-5600858CAA51}" dt="2026-01-31T17:53:32.812" v="901" actId="20577"/>
          <ac:spMkLst>
            <pc:docMk/>
            <pc:sldMk cId="3483886133" sldId="260"/>
            <ac:spMk id="6" creationId="{A63952FA-3CE4-A4C6-1BB9-C343557ACE89}"/>
          </ac:spMkLst>
        </pc:spChg>
        <pc:spChg chg="mod">
          <ac:chgData name="Presbiterio Colima Michoacán" userId="214594fb9253cfdf" providerId="LiveId" clId="{82A91B02-7645-4406-91B7-5600858CAA51}" dt="2026-02-06T17:25:03.157" v="3138" actId="6549"/>
          <ac:spMkLst>
            <pc:docMk/>
            <pc:sldMk cId="3483886133" sldId="260"/>
            <ac:spMk id="7" creationId="{C084F345-2EB5-6564-457B-5EAB46ABB3EE}"/>
          </ac:spMkLst>
        </pc:spChg>
        <pc:picChg chg="add mod">
          <ac:chgData name="Presbiterio Colima Michoacán" userId="214594fb9253cfdf" providerId="LiveId" clId="{82A91B02-7645-4406-91B7-5600858CAA51}" dt="2026-01-31T22:07:05.133" v="3093" actId="14100"/>
          <ac:picMkLst>
            <pc:docMk/>
            <pc:sldMk cId="3483886133" sldId="260"/>
            <ac:picMk id="3" creationId="{ED3BFEB6-1C39-0DCE-2F69-40407ED9E8E4}"/>
          </ac:picMkLst>
        </pc:picChg>
        <pc:picChg chg="del">
          <ac:chgData name="Presbiterio Colima Michoacán" userId="214594fb9253cfdf" providerId="LiveId" clId="{82A91B02-7645-4406-91B7-5600858CAA51}" dt="2026-01-31T17:53:22.396" v="889" actId="478"/>
          <ac:picMkLst>
            <pc:docMk/>
            <pc:sldMk cId="3483886133" sldId="260"/>
            <ac:picMk id="4" creationId="{56DDCE22-1B4B-A25F-7C04-9621E8CF5A4D}"/>
          </ac:picMkLst>
        </pc:picChg>
      </pc:sldChg>
      <pc:sldChg chg="addSp delSp modSp mod">
        <pc:chgData name="Presbiterio Colima Michoacán" userId="214594fb9253cfdf" providerId="LiveId" clId="{82A91B02-7645-4406-91B7-5600858CAA51}" dt="2026-02-06T17:26:18.613" v="3139" actId="20577"/>
        <pc:sldMkLst>
          <pc:docMk/>
          <pc:sldMk cId="2903356150" sldId="261"/>
        </pc:sldMkLst>
        <pc:spChg chg="mod">
          <ac:chgData name="Presbiterio Colima Michoacán" userId="214594fb9253cfdf" providerId="LiveId" clId="{82A91B02-7645-4406-91B7-5600858CAA51}" dt="2026-02-06T17:26:18.613" v="3139" actId="20577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82A91B02-7645-4406-91B7-5600858CAA51}" dt="2026-01-31T19:07:01.020" v="1804" actId="20577"/>
          <ac:spMkLst>
            <pc:docMk/>
            <pc:sldMk cId="2903356150" sldId="261"/>
            <ac:spMk id="7" creationId="{C084F345-2EB5-6564-457B-5EAB46ABB3EE}"/>
          </ac:spMkLst>
        </pc:spChg>
        <pc:picChg chg="del">
          <ac:chgData name="Presbiterio Colima Michoacán" userId="214594fb9253cfdf" providerId="LiveId" clId="{82A91B02-7645-4406-91B7-5600858CAA51}" dt="2026-01-31T19:09:52.780" v="2023" actId="478"/>
          <ac:picMkLst>
            <pc:docMk/>
            <pc:sldMk cId="2903356150" sldId="261"/>
            <ac:picMk id="8" creationId="{3680E28C-F716-0BE0-1499-327D27FDFB42}"/>
          </ac:picMkLst>
        </pc:picChg>
        <pc:picChg chg="add mod modCrop">
          <ac:chgData name="Presbiterio Colima Michoacán" userId="214594fb9253cfdf" providerId="LiveId" clId="{82A91B02-7645-4406-91B7-5600858CAA51}" dt="2026-01-31T19:15:36.439" v="2120" actId="14826"/>
          <ac:picMkLst>
            <pc:docMk/>
            <pc:sldMk cId="2903356150" sldId="261"/>
            <ac:picMk id="9" creationId="{DBCF0871-DEAE-5AFA-8D4D-147425729329}"/>
          </ac:picMkLst>
        </pc:picChg>
        <pc:picChg chg="del">
          <ac:chgData name="Presbiterio Colima Michoacán" userId="214594fb9253cfdf" providerId="LiveId" clId="{82A91B02-7645-4406-91B7-5600858CAA51}" dt="2026-01-31T19:09:53.972" v="2024" actId="478"/>
          <ac:picMkLst>
            <pc:docMk/>
            <pc:sldMk cId="2903356150" sldId="261"/>
            <ac:picMk id="10" creationId="{BB1C2492-9083-5A87-0809-125455A70AF8}"/>
          </ac:picMkLst>
        </pc:picChg>
        <pc:picChg chg="add mod ord modCrop">
          <ac:chgData name="Presbiterio Colima Michoacán" userId="214594fb9253cfdf" providerId="LiveId" clId="{82A91B02-7645-4406-91B7-5600858CAA51}" dt="2026-01-31T19:15:42.116" v="2121" actId="14826"/>
          <ac:picMkLst>
            <pc:docMk/>
            <pc:sldMk cId="2903356150" sldId="261"/>
            <ac:picMk id="12" creationId="{7969566F-A88D-DB6C-1669-ED33D02A864E}"/>
          </ac:picMkLst>
        </pc:picChg>
      </pc:sldChg>
      <pc:sldChg chg="addSp delSp modSp mod">
        <pc:chgData name="Presbiterio Colima Michoacán" userId="214594fb9253cfdf" providerId="LiveId" clId="{82A91B02-7645-4406-91B7-5600858CAA51}" dt="2026-01-31T21:59:59.750" v="3075" actId="20577"/>
        <pc:sldMkLst>
          <pc:docMk/>
          <pc:sldMk cId="2651532291" sldId="262"/>
        </pc:sldMkLst>
        <pc:spChg chg="mod">
          <ac:chgData name="Presbiterio Colima Michoacán" userId="214594fb9253cfdf" providerId="LiveId" clId="{82A91B02-7645-4406-91B7-5600858CAA51}" dt="2026-01-31T21:59:59.750" v="3075" actId="20577"/>
          <ac:spMkLst>
            <pc:docMk/>
            <pc:sldMk cId="2651532291" sldId="262"/>
            <ac:spMk id="7" creationId="{C084F345-2EB5-6564-457B-5EAB46ABB3EE}"/>
          </ac:spMkLst>
        </pc:spChg>
        <pc:picChg chg="del">
          <ac:chgData name="Presbiterio Colima Michoacán" userId="214594fb9253cfdf" providerId="LiveId" clId="{82A91B02-7645-4406-91B7-5600858CAA51}" dt="2026-01-31T19:16:07.907" v="2122" actId="478"/>
          <ac:picMkLst>
            <pc:docMk/>
            <pc:sldMk cId="2651532291" sldId="262"/>
            <ac:picMk id="3" creationId="{A8CECEB2-D5B5-AB55-133D-CBC2E5005A08}"/>
          </ac:picMkLst>
        </pc:picChg>
        <pc:picChg chg="add mod modCrop">
          <ac:chgData name="Presbiterio Colima Michoacán" userId="214594fb9253cfdf" providerId="LiveId" clId="{82A91B02-7645-4406-91B7-5600858CAA51}" dt="2026-01-31T20:28:14.267" v="3034" actId="1076"/>
          <ac:picMkLst>
            <pc:docMk/>
            <pc:sldMk cId="2651532291" sldId="262"/>
            <ac:picMk id="4" creationId="{899DA6EB-62EB-71AF-0746-B7DD61A90488}"/>
          </ac:picMkLst>
        </pc:picChg>
      </pc:sldChg>
      <pc:sldChg chg="addSp delSp modSp mod">
        <pc:chgData name="Presbiterio Colima Michoacán" userId="214594fb9253cfdf" providerId="LiveId" clId="{82A91B02-7645-4406-91B7-5600858CAA51}" dt="2026-01-31T20:31:02.829" v="3043" actId="1440"/>
        <pc:sldMkLst>
          <pc:docMk/>
          <pc:sldMk cId="811296599" sldId="263"/>
        </pc:sldMkLst>
        <pc:spChg chg="mod">
          <ac:chgData name="Presbiterio Colima Michoacán" userId="214594fb9253cfdf" providerId="LiveId" clId="{82A91B02-7645-4406-91B7-5600858CAA51}" dt="2026-01-31T19:27:56.651" v="2881" actId="14100"/>
          <ac:spMkLst>
            <pc:docMk/>
            <pc:sldMk cId="811296599" sldId="263"/>
            <ac:spMk id="7" creationId="{C084F345-2EB5-6564-457B-5EAB46ABB3EE}"/>
          </ac:spMkLst>
        </pc:spChg>
        <pc:picChg chg="add mod modCrop">
          <ac:chgData name="Presbiterio Colima Michoacán" userId="214594fb9253cfdf" providerId="LiveId" clId="{82A91B02-7645-4406-91B7-5600858CAA51}" dt="2026-01-31T20:31:02.829" v="3043" actId="1440"/>
          <ac:picMkLst>
            <pc:docMk/>
            <pc:sldMk cId="811296599" sldId="263"/>
            <ac:picMk id="3" creationId="{9E763426-CF35-4BEE-83F3-79C46B3B9892}"/>
          </ac:picMkLst>
        </pc:picChg>
        <pc:picChg chg="del">
          <ac:chgData name="Presbiterio Colima Michoacán" userId="214594fb9253cfdf" providerId="LiveId" clId="{82A91B02-7645-4406-91B7-5600858CAA51}" dt="2026-01-31T19:22:55.924" v="2658" actId="478"/>
          <ac:picMkLst>
            <pc:docMk/>
            <pc:sldMk cId="811296599" sldId="263"/>
            <ac:picMk id="4" creationId="{E1632D62-5147-2076-E918-AF73F67E3111}"/>
          </ac:picMkLst>
        </pc:picChg>
      </pc:sldChg>
      <pc:sldChg chg="addSp delSp modSp mod">
        <pc:chgData name="Presbiterio Colima Michoacán" userId="214594fb9253cfdf" providerId="LiveId" clId="{82A91B02-7645-4406-91B7-5600858CAA51}" dt="2026-01-31T20:32:05.092" v="3060" actId="1076"/>
        <pc:sldMkLst>
          <pc:docMk/>
          <pc:sldMk cId="1544812095" sldId="264"/>
        </pc:sldMkLst>
        <pc:spChg chg="mod">
          <ac:chgData name="Presbiterio Colima Michoacán" userId="214594fb9253cfdf" providerId="LiveId" clId="{82A91B02-7645-4406-91B7-5600858CAA51}" dt="2026-01-31T19:28:36.884" v="2960" actId="14100"/>
          <ac:spMkLst>
            <pc:docMk/>
            <pc:sldMk cId="1544812095" sldId="264"/>
            <ac:spMk id="7" creationId="{C084F345-2EB5-6564-457B-5EAB46ABB3EE}"/>
          </ac:spMkLst>
        </pc:spChg>
        <pc:picChg chg="add del mod">
          <ac:chgData name="Presbiterio Colima Michoacán" userId="214594fb9253cfdf" providerId="LiveId" clId="{82A91B02-7645-4406-91B7-5600858CAA51}" dt="2026-01-31T20:31:16.795" v="3047" actId="478"/>
          <ac:picMkLst>
            <pc:docMk/>
            <pc:sldMk cId="1544812095" sldId="264"/>
            <ac:picMk id="3" creationId="{848E58C0-BAB6-7832-5DE0-69F754B2844D}"/>
          </ac:picMkLst>
        </pc:picChg>
        <pc:picChg chg="del">
          <ac:chgData name="Presbiterio Colima Michoacán" userId="214594fb9253cfdf" providerId="LiveId" clId="{82A91B02-7645-4406-91B7-5600858CAA51}" dt="2026-01-31T19:28:43.803" v="2961" actId="478"/>
          <ac:picMkLst>
            <pc:docMk/>
            <pc:sldMk cId="1544812095" sldId="264"/>
            <ac:picMk id="4" creationId="{0A0937F4-0BF5-FD04-780C-941B80712265}"/>
          </ac:picMkLst>
        </pc:picChg>
        <pc:picChg chg="add mod">
          <ac:chgData name="Presbiterio Colima Michoacán" userId="214594fb9253cfdf" providerId="LiveId" clId="{82A91B02-7645-4406-91B7-5600858CAA51}" dt="2026-01-31T20:32:05.092" v="3060" actId="1076"/>
          <ac:picMkLst>
            <pc:docMk/>
            <pc:sldMk cId="1544812095" sldId="264"/>
            <ac:picMk id="8" creationId="{7C667DDD-35D8-C0D3-0140-4EA2FF4B4FAB}"/>
          </ac:picMkLst>
        </pc:picChg>
      </pc:sldChg>
      <pc:sldChg chg="addSp delSp modSp mod">
        <pc:chgData name="Presbiterio Colima Michoacán" userId="214594fb9253cfdf" providerId="LiveId" clId="{82A91B02-7645-4406-91B7-5600858CAA51}" dt="2026-02-08T19:09:29.128" v="3154" actId="20577"/>
        <pc:sldMkLst>
          <pc:docMk/>
          <pc:sldMk cId="596307744" sldId="265"/>
        </pc:sldMkLst>
        <pc:spChg chg="mod">
          <ac:chgData name="Presbiterio Colima Michoacán" userId="214594fb9253cfdf" providerId="LiveId" clId="{82A91B02-7645-4406-91B7-5600858CAA51}" dt="2026-01-31T19:01:22.660" v="1320" actId="20577"/>
          <ac:spMkLst>
            <pc:docMk/>
            <pc:sldMk cId="596307744" sldId="265"/>
            <ac:spMk id="6" creationId="{A63952FA-3CE4-A4C6-1BB9-C343557ACE89}"/>
          </ac:spMkLst>
        </pc:spChg>
        <pc:spChg chg="mod">
          <ac:chgData name="Presbiterio Colima Michoacán" userId="214594fb9253cfdf" providerId="LiveId" clId="{82A91B02-7645-4406-91B7-5600858CAA51}" dt="2026-02-08T19:09:29.128" v="3154" actId="20577"/>
          <ac:spMkLst>
            <pc:docMk/>
            <pc:sldMk cId="596307744" sldId="265"/>
            <ac:spMk id="7" creationId="{C084F345-2EB5-6564-457B-5EAB46ABB3EE}"/>
          </ac:spMkLst>
        </pc:spChg>
        <pc:picChg chg="del">
          <ac:chgData name="Presbiterio Colima Michoacán" userId="214594fb9253cfdf" providerId="LiveId" clId="{82A91B02-7645-4406-91B7-5600858CAA51}" dt="2026-01-31T19:01:24.691" v="1321" actId="478"/>
          <ac:picMkLst>
            <pc:docMk/>
            <pc:sldMk cId="596307744" sldId="265"/>
            <ac:picMk id="3" creationId="{6C9AEB85-CBA3-1866-0967-941DFE7AE8EF}"/>
          </ac:picMkLst>
        </pc:picChg>
        <pc:picChg chg="add mod modCrop">
          <ac:chgData name="Presbiterio Colima Michoacán" userId="214594fb9253cfdf" providerId="LiveId" clId="{82A91B02-7645-4406-91B7-5600858CAA51}" dt="2026-01-31T20:19:41.852" v="3024" actId="1440"/>
          <ac:picMkLst>
            <pc:docMk/>
            <pc:sldMk cId="596307744" sldId="265"/>
            <ac:picMk id="4" creationId="{57565F09-2786-ABDD-F162-F3CA4035E6F2}"/>
          </ac:picMkLst>
        </pc:picChg>
      </pc:sldChg>
      <pc:sldMasterChg chg="modSldLayout">
        <pc:chgData name="Presbiterio Colima Michoacán" userId="214594fb9253cfdf" providerId="LiveId" clId="{82A91B02-7645-4406-91B7-5600858CAA51}" dt="2026-01-31T19:40:02.139" v="2971" actId="478"/>
        <pc:sldMasterMkLst>
          <pc:docMk/>
          <pc:sldMasterMk cId="1895609984" sldId="2147483708"/>
        </pc:sldMasterMkLst>
        <pc:sldLayoutChg chg="addSp delSp modSp mod">
          <pc:chgData name="Presbiterio Colima Michoacán" userId="214594fb9253cfdf" providerId="LiveId" clId="{82A91B02-7645-4406-91B7-5600858CAA51}" dt="2026-01-31T19:40:02.139" v="2971" actId="478"/>
          <pc:sldLayoutMkLst>
            <pc:docMk/>
            <pc:sldMasterMk cId="1895609984" sldId="2147483708"/>
            <pc:sldLayoutMk cId="1303851188" sldId="2147483709"/>
          </pc:sldLayoutMkLst>
          <pc:picChg chg="del">
            <ac:chgData name="Presbiterio Colima Michoacán" userId="214594fb9253cfdf" providerId="LiveId" clId="{82A91B02-7645-4406-91B7-5600858CAA51}" dt="2026-01-31T19:40:02.139" v="2971" actId="478"/>
            <ac:picMkLst>
              <pc:docMk/>
              <pc:sldMasterMk cId="1895609984" sldId="2147483708"/>
              <pc:sldLayoutMk cId="1303851188" sldId="2147483709"/>
              <ac:picMk id="7" creationId="{7F09B251-E39F-4675-6C8E-4DCCD5174A9B}"/>
            </ac:picMkLst>
          </pc:picChg>
          <pc:picChg chg="add mod ord">
            <ac:chgData name="Presbiterio Colima Michoacán" userId="214594fb9253cfdf" providerId="LiveId" clId="{82A91B02-7645-4406-91B7-5600858CAA51}" dt="2026-01-31T19:39:54.419" v="2969" actId="167"/>
            <ac:picMkLst>
              <pc:docMk/>
              <pc:sldMasterMk cId="1895609984" sldId="2147483708"/>
              <pc:sldLayoutMk cId="1303851188" sldId="2147483709"/>
              <ac:picMk id="9" creationId="{073E4DA7-7606-1AF4-4DB5-745B52D3BD96}"/>
            </ac:picMkLst>
          </pc:picChg>
          <pc:picChg chg="ord">
            <ac:chgData name="Presbiterio Colima Michoacán" userId="214594fb9253cfdf" providerId="LiveId" clId="{82A91B02-7645-4406-91B7-5600858CAA51}" dt="2026-01-31T19:39:59.714" v="2970" actId="167"/>
            <ac:picMkLst>
              <pc:docMk/>
              <pc:sldMasterMk cId="1895609984" sldId="2147483708"/>
              <pc:sldLayoutMk cId="1303851188" sldId="2147483709"/>
              <ac:picMk id="14" creationId="{0113CAD9-8D78-5038-1D5F-6CAFDE6E0AD1}"/>
            </ac:picMkLst>
          </pc:picChg>
        </pc:sldLayoutChg>
      </pc:sldMasterChg>
    </pc:docChg>
  </pc:docChgLst>
  <pc:docChgLst>
    <pc:chgData name="Presbiterio Colima Michoacán" userId="214594fb9253cfdf" providerId="LiveId" clId="{EB7C6C68-81D4-4E09-9177-2DEC0E7F889B}"/>
    <pc:docChg chg="undo custSel delSld modSld modMainMaster">
      <pc:chgData name="Presbiterio Colima Michoacán" userId="214594fb9253cfdf" providerId="LiveId" clId="{EB7C6C68-81D4-4E09-9177-2DEC0E7F889B}" dt="2026-04-23T19:09:31.049" v="2080" actId="1076"/>
      <pc:docMkLst>
        <pc:docMk/>
      </pc:docMkLst>
      <pc:sldChg chg="addSp delSp modSp mod">
        <pc:chgData name="Presbiterio Colima Michoacán" userId="214594fb9253cfdf" providerId="LiveId" clId="{EB7C6C68-81D4-4E09-9177-2DEC0E7F889B}" dt="2026-04-23T18:12:36.094" v="1283" actId="207"/>
        <pc:sldMkLst>
          <pc:docMk/>
          <pc:sldMk cId="1689820026" sldId="256"/>
        </pc:sldMkLst>
        <pc:spChg chg="mod">
          <ac:chgData name="Presbiterio Colima Michoacán" userId="214594fb9253cfdf" providerId="LiveId" clId="{EB7C6C68-81D4-4E09-9177-2DEC0E7F889B}" dt="2026-04-23T18:12:16.263" v="1250" actId="255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EB7C6C68-81D4-4E09-9177-2DEC0E7F889B}" dt="2026-04-23T18:12:36.094" v="1283" actId="207"/>
          <ac:spMkLst>
            <pc:docMk/>
            <pc:sldMk cId="1689820026" sldId="256"/>
            <ac:spMk id="3" creationId="{279450D6-9123-6D23-09BE-D91058A4557F}"/>
          </ac:spMkLst>
        </pc:spChg>
        <pc:spChg chg="mod">
          <ac:chgData name="Presbiterio Colima Michoacán" userId="214594fb9253cfdf" providerId="LiveId" clId="{EB7C6C68-81D4-4E09-9177-2DEC0E7F889B}" dt="2026-04-23T16:24:19.225" v="96"/>
          <ac:spMkLst>
            <pc:docMk/>
            <pc:sldMk cId="1689820026" sldId="256"/>
            <ac:spMk id="6" creationId="{914F27F6-8BB0-FCBF-CDD6-0051B6A8C8E8}"/>
          </ac:spMkLst>
        </pc:spChg>
        <pc:spChg chg="del">
          <ac:chgData name="Presbiterio Colima Michoacán" userId="214594fb9253cfdf" providerId="LiveId" clId="{EB7C6C68-81D4-4E09-9177-2DEC0E7F889B}" dt="2026-04-23T04:54:35.518" v="24" actId="478"/>
          <ac:spMkLst>
            <pc:docMk/>
            <pc:sldMk cId="1689820026" sldId="256"/>
            <ac:spMk id="7" creationId="{00ACBB8E-A80D-1C1F-E388-11AC78C770D0}"/>
          </ac:spMkLst>
        </pc:spChg>
        <pc:picChg chg="add del mod">
          <ac:chgData name="Presbiterio Colima Michoacán" userId="214594fb9253cfdf" providerId="LiveId" clId="{EB7C6C68-81D4-4E09-9177-2DEC0E7F889B}" dt="2026-04-23T18:11:41.543" v="1241" actId="21"/>
          <ac:picMkLst>
            <pc:docMk/>
            <pc:sldMk cId="1689820026" sldId="256"/>
            <ac:picMk id="5" creationId="{76B49F24-06F8-B298-C23D-CDEC10655B53}"/>
          </ac:picMkLst>
        </pc:picChg>
      </pc:sldChg>
      <pc:sldChg chg="addSp delSp modSp mod">
        <pc:chgData name="Presbiterio Colima Michoacán" userId="214594fb9253cfdf" providerId="LiveId" clId="{EB7C6C68-81D4-4E09-9177-2DEC0E7F889B}" dt="2026-04-23T19:08:59.169" v="2076" actId="1076"/>
        <pc:sldMkLst>
          <pc:docMk/>
          <pc:sldMk cId="1299661062" sldId="257"/>
        </pc:sldMkLst>
        <pc:spChg chg="mod">
          <ac:chgData name="Presbiterio Colima Michoacán" userId="214594fb9253cfdf" providerId="LiveId" clId="{EB7C6C68-81D4-4E09-9177-2DEC0E7F889B}" dt="2026-04-23T16:26:30.245" v="226" actId="1076"/>
          <ac:spMkLst>
            <pc:docMk/>
            <pc:sldMk cId="1299661062" sldId="257"/>
            <ac:spMk id="3" creationId="{1CADB3E8-F609-220E-18EE-6B83CA5787AE}"/>
          </ac:spMkLst>
        </pc:spChg>
        <pc:spChg chg="mod">
          <ac:chgData name="Presbiterio Colima Michoacán" userId="214594fb9253cfdf" providerId="LiveId" clId="{EB7C6C68-81D4-4E09-9177-2DEC0E7F889B}" dt="2026-04-23T19:08:33.880" v="2069" actId="14100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EB7C6C68-81D4-4E09-9177-2DEC0E7F889B}" dt="2026-04-23T19:08:52.657" v="2075" actId="1038"/>
          <ac:spMkLst>
            <pc:docMk/>
            <pc:sldMk cId="1299661062" sldId="257"/>
            <ac:spMk id="5" creationId="{CF1F3B4B-8FB4-D498-C5D7-B45869C77C0F}"/>
          </ac:spMkLst>
        </pc:spChg>
        <pc:spChg chg="mod">
          <ac:chgData name="Presbiterio Colima Michoacán" userId="214594fb9253cfdf" providerId="LiveId" clId="{EB7C6C68-81D4-4E09-9177-2DEC0E7F889B}" dt="2026-04-23T19:08:41.985" v="2073" actId="255"/>
          <ac:spMkLst>
            <pc:docMk/>
            <pc:sldMk cId="1299661062" sldId="257"/>
            <ac:spMk id="7" creationId="{FFD7B7C8-7E32-84B8-B9BE-2DE29262FFA9}"/>
          </ac:spMkLst>
        </pc:spChg>
        <pc:picChg chg="del">
          <ac:chgData name="Presbiterio Colima Michoacán" userId="214594fb9253cfdf" providerId="LiveId" clId="{EB7C6C68-81D4-4E09-9177-2DEC0E7F889B}" dt="2026-04-23T16:24:38.381" v="97" actId="478"/>
          <ac:picMkLst>
            <pc:docMk/>
            <pc:sldMk cId="1299661062" sldId="257"/>
            <ac:picMk id="8" creationId="{423333B3-B8F7-AEAF-A499-BE04BE92E137}"/>
          </ac:picMkLst>
        </pc:picChg>
        <pc:picChg chg="add mod">
          <ac:chgData name="Presbiterio Colima Michoacán" userId="214594fb9253cfdf" providerId="LiveId" clId="{EB7C6C68-81D4-4E09-9177-2DEC0E7F889B}" dt="2026-04-23T19:08:59.169" v="2076" actId="1076"/>
          <ac:picMkLst>
            <pc:docMk/>
            <pc:sldMk cId="1299661062" sldId="257"/>
            <ac:picMk id="9" creationId="{1CDC5A27-CAC9-37E8-A54E-055AC8C15D0F}"/>
          </ac:picMkLst>
        </pc:picChg>
      </pc:sldChg>
      <pc:sldChg chg="addSp delSp modSp mod">
        <pc:chgData name="Presbiterio Colima Michoacán" userId="214594fb9253cfdf" providerId="LiveId" clId="{EB7C6C68-81D4-4E09-9177-2DEC0E7F889B}" dt="2026-04-23T18:50:51.769" v="1992" actId="1440"/>
        <pc:sldMkLst>
          <pc:docMk/>
          <pc:sldMk cId="221609858" sldId="258"/>
        </pc:sldMkLst>
        <pc:spChg chg="del">
          <ac:chgData name="Presbiterio Colima Michoacán" userId="214594fb9253cfdf" providerId="LiveId" clId="{EB7C6C68-81D4-4E09-9177-2DEC0E7F889B}" dt="2026-04-23T16:26:50.560" v="230" actId="478"/>
          <ac:spMkLst>
            <pc:docMk/>
            <pc:sldMk cId="221609858" sldId="258"/>
            <ac:spMk id="2" creationId="{8C2FF472-679E-11D3-23DD-728287577822}"/>
          </ac:spMkLst>
        </pc:spChg>
        <pc:spChg chg="mod">
          <ac:chgData name="Presbiterio Colima Michoacán" userId="214594fb9253cfdf" providerId="LiveId" clId="{EB7C6C68-81D4-4E09-9177-2DEC0E7F889B}" dt="2026-04-23T17:32:03.796" v="420" actId="6549"/>
          <ac:spMkLst>
            <pc:docMk/>
            <pc:sldMk cId="221609858" sldId="258"/>
            <ac:spMk id="8" creationId="{70D7E43B-4C94-4456-04B3-7393DC021B35}"/>
          </ac:spMkLst>
        </pc:spChg>
        <pc:picChg chg="del">
          <ac:chgData name="Presbiterio Colima Michoacán" userId="214594fb9253cfdf" providerId="LiveId" clId="{EB7C6C68-81D4-4E09-9177-2DEC0E7F889B}" dt="2026-04-23T16:26:43.655" v="229" actId="478"/>
          <ac:picMkLst>
            <pc:docMk/>
            <pc:sldMk cId="221609858" sldId="258"/>
            <ac:picMk id="4" creationId="{391CFBC4-BF1D-C81D-6882-936C4D491658}"/>
          </ac:picMkLst>
        </pc:picChg>
        <pc:picChg chg="add mod">
          <ac:chgData name="Presbiterio Colima Michoacán" userId="214594fb9253cfdf" providerId="LiveId" clId="{EB7C6C68-81D4-4E09-9177-2DEC0E7F889B}" dt="2026-04-23T18:50:51.769" v="1992" actId="1440"/>
          <ac:picMkLst>
            <pc:docMk/>
            <pc:sldMk cId="221609858" sldId="258"/>
            <ac:picMk id="5" creationId="{86536A79-8634-5700-851F-886461D29DD4}"/>
          </ac:picMkLst>
        </pc:picChg>
        <pc:picChg chg="del">
          <ac:chgData name="Presbiterio Colima Michoacán" userId="214594fb9253cfdf" providerId="LiveId" clId="{EB7C6C68-81D4-4E09-9177-2DEC0E7F889B}" dt="2026-04-23T16:26:42.927" v="228" actId="478"/>
          <ac:picMkLst>
            <pc:docMk/>
            <pc:sldMk cId="221609858" sldId="258"/>
            <ac:picMk id="6" creationId="{19027F27-F897-465F-FA33-8DCCAFC9A7A8}"/>
          </ac:picMkLst>
        </pc:picChg>
      </pc:sldChg>
      <pc:sldChg chg="addSp delSp modSp mod">
        <pc:chgData name="Presbiterio Colima Michoacán" userId="214594fb9253cfdf" providerId="LiveId" clId="{EB7C6C68-81D4-4E09-9177-2DEC0E7F889B}" dt="2026-04-23T18:56:48.303" v="2004" actId="1076"/>
        <pc:sldMkLst>
          <pc:docMk/>
          <pc:sldMk cId="401971717" sldId="259"/>
        </pc:sldMkLst>
        <pc:spChg chg="del">
          <ac:chgData name="Presbiterio Colima Michoacán" userId="214594fb9253cfdf" providerId="LiveId" clId="{EB7C6C68-81D4-4E09-9177-2DEC0E7F889B}" dt="2026-04-23T16:26:54.367" v="231" actId="478"/>
          <ac:spMkLst>
            <pc:docMk/>
            <pc:sldMk cId="401971717" sldId="259"/>
            <ac:spMk id="3" creationId="{5B4F1D03-F225-BA68-9842-347A6B28F0B6}"/>
          </ac:spMkLst>
        </pc:spChg>
        <pc:spChg chg="mod">
          <ac:chgData name="Presbiterio Colima Michoacán" userId="214594fb9253cfdf" providerId="LiveId" clId="{EB7C6C68-81D4-4E09-9177-2DEC0E7F889B}" dt="2026-04-23T17:32:47.533" v="459" actId="403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EB7C6C68-81D4-4E09-9177-2DEC0E7F889B}" dt="2026-04-23T18:19:25.646" v="1673" actId="14100"/>
          <ac:spMkLst>
            <pc:docMk/>
            <pc:sldMk cId="401971717" sldId="259"/>
            <ac:spMk id="7" creationId="{C084F345-2EB5-6564-457B-5EAB46ABB3EE}"/>
          </ac:spMkLst>
        </pc:spChg>
        <pc:picChg chg="del">
          <ac:chgData name="Presbiterio Colima Michoacán" userId="214594fb9253cfdf" providerId="LiveId" clId="{EB7C6C68-81D4-4E09-9177-2DEC0E7F889B}" dt="2026-04-23T17:32:33.355" v="421" actId="478"/>
          <ac:picMkLst>
            <pc:docMk/>
            <pc:sldMk cId="401971717" sldId="259"/>
            <ac:picMk id="4" creationId="{B640B1C1-E892-0646-D37D-BC0948A5E5FA}"/>
          </ac:picMkLst>
        </pc:picChg>
        <pc:picChg chg="add mod modCrop">
          <ac:chgData name="Presbiterio Colima Michoacán" userId="214594fb9253cfdf" providerId="LiveId" clId="{EB7C6C68-81D4-4E09-9177-2DEC0E7F889B}" dt="2026-04-23T18:56:48.303" v="2004" actId="1076"/>
          <ac:picMkLst>
            <pc:docMk/>
            <pc:sldMk cId="401971717" sldId="259"/>
            <ac:picMk id="8" creationId="{4E4614B8-172B-5682-EAA7-8F37A215D6BD}"/>
          </ac:picMkLst>
        </pc:picChg>
      </pc:sldChg>
      <pc:sldChg chg="delSp del mod">
        <pc:chgData name="Presbiterio Colima Michoacán" userId="214594fb9253cfdf" providerId="LiveId" clId="{EB7C6C68-81D4-4E09-9177-2DEC0E7F889B}" dt="2026-04-23T17:33:56.150" v="509" actId="47"/>
        <pc:sldMkLst>
          <pc:docMk/>
          <pc:sldMk cId="3483886133" sldId="260"/>
        </pc:sldMkLst>
        <pc:spChg chg="del">
          <ac:chgData name="Presbiterio Colima Michoacán" userId="214594fb9253cfdf" providerId="LiveId" clId="{EB7C6C68-81D4-4E09-9177-2DEC0E7F889B}" dt="2026-04-23T16:27:02.255" v="233" actId="478"/>
          <ac:spMkLst>
            <pc:docMk/>
            <pc:sldMk cId="3483886133" sldId="260"/>
            <ac:spMk id="2" creationId="{4841F932-333D-8963-D5ED-8E5CB1C81E1D}"/>
          </ac:spMkLst>
        </pc:spChg>
      </pc:sldChg>
      <pc:sldChg chg="addSp delSp modSp mod">
        <pc:chgData name="Presbiterio Colima Michoacán" userId="214594fb9253cfdf" providerId="LiveId" clId="{EB7C6C68-81D4-4E09-9177-2DEC0E7F889B}" dt="2026-04-23T17:38:50.628" v="724" actId="14100"/>
        <pc:sldMkLst>
          <pc:docMk/>
          <pc:sldMk cId="2903356150" sldId="261"/>
        </pc:sldMkLst>
        <pc:spChg chg="mod">
          <ac:chgData name="Presbiterio Colima Michoacán" userId="214594fb9253cfdf" providerId="LiveId" clId="{EB7C6C68-81D4-4E09-9177-2DEC0E7F889B}" dt="2026-04-23T17:38:30.604" v="718" actId="1076"/>
          <ac:spMkLst>
            <pc:docMk/>
            <pc:sldMk cId="2903356150" sldId="261"/>
            <ac:spMk id="2" creationId="{0CB0E14B-8882-0F38-0F9C-51ADDD7C3E5D}"/>
          </ac:spMkLst>
        </pc:spChg>
        <pc:spChg chg="mod">
          <ac:chgData name="Presbiterio Colima Michoacán" userId="214594fb9253cfdf" providerId="LiveId" clId="{EB7C6C68-81D4-4E09-9177-2DEC0E7F889B}" dt="2026-04-23T17:35:51.873" v="688" actId="208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EB7C6C68-81D4-4E09-9177-2DEC0E7F889B}" dt="2026-04-23T17:38:50.628" v="724" actId="14100"/>
          <ac:spMkLst>
            <pc:docMk/>
            <pc:sldMk cId="2903356150" sldId="261"/>
            <ac:spMk id="7" creationId="{C084F345-2EB5-6564-457B-5EAB46ABB3EE}"/>
          </ac:spMkLst>
        </pc:spChg>
        <pc:spChg chg="del">
          <ac:chgData name="Presbiterio Colima Michoacán" userId="214594fb9253cfdf" providerId="LiveId" clId="{EB7C6C68-81D4-4E09-9177-2DEC0E7F889B}" dt="2026-04-23T16:27:08.393" v="235" actId="478"/>
          <ac:spMkLst>
            <pc:docMk/>
            <pc:sldMk cId="2903356150" sldId="261"/>
            <ac:spMk id="11" creationId="{D4CF145A-01D0-A810-C1E3-A9D0067D6B73}"/>
          </ac:spMkLst>
        </pc:spChg>
        <pc:picChg chg="add del mod modCrop">
          <ac:chgData name="Presbiterio Colima Michoacán" userId="214594fb9253cfdf" providerId="LiveId" clId="{EB7C6C68-81D4-4E09-9177-2DEC0E7F889B}" dt="2026-04-23T17:37:52.862" v="698" actId="478"/>
          <ac:picMkLst>
            <pc:docMk/>
            <pc:sldMk cId="2903356150" sldId="261"/>
            <ac:picMk id="8" creationId="{EF992C61-BD3C-BD29-617D-2AC0FB03CDEA}"/>
          </ac:picMkLst>
        </pc:picChg>
        <pc:picChg chg="add mod ord">
          <ac:chgData name="Presbiterio Colima Michoacán" userId="214594fb9253cfdf" providerId="LiveId" clId="{EB7C6C68-81D4-4E09-9177-2DEC0E7F889B}" dt="2026-04-23T17:38:43.669" v="722" actId="167"/>
          <ac:picMkLst>
            <pc:docMk/>
            <pc:sldMk cId="2903356150" sldId="261"/>
            <ac:picMk id="10" creationId="{B0ED8724-4875-CAA3-5AA2-586A044A548F}"/>
          </ac:picMkLst>
        </pc:picChg>
        <pc:picChg chg="add mod ord modCrop">
          <ac:chgData name="Presbiterio Colima Michoacán" userId="214594fb9253cfdf" providerId="LiveId" clId="{EB7C6C68-81D4-4E09-9177-2DEC0E7F889B}" dt="2026-04-23T17:38:33.841" v="719" actId="167"/>
          <ac:picMkLst>
            <pc:docMk/>
            <pc:sldMk cId="2903356150" sldId="261"/>
            <ac:picMk id="13" creationId="{793B4F04-BD07-8088-D6B2-DB3882036EEA}"/>
          </ac:picMkLst>
        </pc:picChg>
        <pc:picChg chg="del">
          <ac:chgData name="Presbiterio Colima Michoacán" userId="214594fb9253cfdf" providerId="LiveId" clId="{EB7C6C68-81D4-4E09-9177-2DEC0E7F889B}" dt="2026-04-23T17:36:24.635" v="689" actId="478"/>
          <ac:picMkLst>
            <pc:docMk/>
            <pc:sldMk cId="2903356150" sldId="261"/>
            <ac:picMk id="15" creationId="{E0BDEF30-6BF3-8E41-A39C-582C416CC5FA}"/>
          </ac:picMkLst>
        </pc:picChg>
        <pc:picChg chg="del">
          <ac:chgData name="Presbiterio Colima Michoacán" userId="214594fb9253cfdf" providerId="LiveId" clId="{EB7C6C68-81D4-4E09-9177-2DEC0E7F889B}" dt="2026-04-23T17:36:25.363" v="690" actId="478"/>
          <ac:picMkLst>
            <pc:docMk/>
            <pc:sldMk cId="2903356150" sldId="261"/>
            <ac:picMk id="17" creationId="{47806435-EFF5-E0F8-3AA5-DD6D8BFB8785}"/>
          </ac:picMkLst>
        </pc:picChg>
      </pc:sldChg>
      <pc:sldChg chg="addSp delSp modSp mod">
        <pc:chgData name="Presbiterio Colima Michoacán" userId="214594fb9253cfdf" providerId="LiveId" clId="{EB7C6C68-81D4-4E09-9177-2DEC0E7F889B}" dt="2026-04-23T19:03:41.977" v="2035" actId="14100"/>
        <pc:sldMkLst>
          <pc:docMk/>
          <pc:sldMk cId="2651532291" sldId="262"/>
        </pc:sldMkLst>
        <pc:spChg chg="del">
          <ac:chgData name="Presbiterio Colima Michoacán" userId="214594fb9253cfdf" providerId="LiveId" clId="{EB7C6C68-81D4-4E09-9177-2DEC0E7F889B}" dt="2026-04-23T16:27:12.479" v="236" actId="478"/>
          <ac:spMkLst>
            <pc:docMk/>
            <pc:sldMk cId="2651532291" sldId="262"/>
            <ac:spMk id="2" creationId="{1596EFE9-75AB-9D32-E087-53DA42F70AC2}"/>
          </ac:spMkLst>
        </pc:spChg>
        <pc:spChg chg="mod">
          <ac:chgData name="Presbiterio Colima Michoacán" userId="214594fb9253cfdf" providerId="LiveId" clId="{EB7C6C68-81D4-4E09-9177-2DEC0E7F889B}" dt="2026-04-23T17:41:34.041" v="980" actId="948"/>
          <ac:spMkLst>
            <pc:docMk/>
            <pc:sldMk cId="2651532291" sldId="262"/>
            <ac:spMk id="7" creationId="{C084F345-2EB5-6564-457B-5EAB46ABB3EE}"/>
          </ac:spMkLst>
        </pc:spChg>
        <pc:picChg chg="del">
          <ac:chgData name="Presbiterio Colima Michoacán" userId="214594fb9253cfdf" providerId="LiveId" clId="{EB7C6C68-81D4-4E09-9177-2DEC0E7F889B}" dt="2026-04-23T17:39:13.188" v="725" actId="478"/>
          <ac:picMkLst>
            <pc:docMk/>
            <pc:sldMk cId="2651532291" sldId="262"/>
            <ac:picMk id="3" creationId="{AB5199F5-570E-FB1F-7606-E3271624EAAE}"/>
          </ac:picMkLst>
        </pc:picChg>
        <pc:picChg chg="add del mod">
          <ac:chgData name="Presbiterio Colima Michoacán" userId="214594fb9253cfdf" providerId="LiveId" clId="{EB7C6C68-81D4-4E09-9177-2DEC0E7F889B}" dt="2026-04-23T19:03:09.070" v="2024" actId="21"/>
          <ac:picMkLst>
            <pc:docMk/>
            <pc:sldMk cId="2651532291" sldId="262"/>
            <ac:picMk id="6" creationId="{F7BEB9B8-A13E-DE95-7779-918AFD188DCC}"/>
          </ac:picMkLst>
        </pc:picChg>
        <pc:picChg chg="add mod">
          <ac:chgData name="Presbiterio Colima Michoacán" userId="214594fb9253cfdf" providerId="LiveId" clId="{EB7C6C68-81D4-4E09-9177-2DEC0E7F889B}" dt="2026-04-23T19:03:41.977" v="2035" actId="14100"/>
          <ac:picMkLst>
            <pc:docMk/>
            <pc:sldMk cId="2651532291" sldId="262"/>
            <ac:picMk id="9" creationId="{C0C4CF7D-31DE-9C0E-2472-A910E393C7C6}"/>
          </ac:picMkLst>
        </pc:picChg>
      </pc:sldChg>
      <pc:sldChg chg="addSp delSp modSp mod">
        <pc:chgData name="Presbiterio Colima Michoacán" userId="214594fb9253cfdf" providerId="LiveId" clId="{EB7C6C68-81D4-4E09-9177-2DEC0E7F889B}" dt="2026-04-23T19:09:31.049" v="2080" actId="1076"/>
        <pc:sldMkLst>
          <pc:docMk/>
          <pc:sldMk cId="811296599" sldId="263"/>
        </pc:sldMkLst>
        <pc:spChg chg="del">
          <ac:chgData name="Presbiterio Colima Michoacán" userId="214594fb9253cfdf" providerId="LiveId" clId="{EB7C6C68-81D4-4E09-9177-2DEC0E7F889B}" dt="2026-04-23T16:27:15.449" v="237" actId="478"/>
          <ac:spMkLst>
            <pc:docMk/>
            <pc:sldMk cId="811296599" sldId="263"/>
            <ac:spMk id="2" creationId="{0A5FBF65-661D-3B78-170F-DFC1522F0E80}"/>
          </ac:spMkLst>
        </pc:spChg>
        <pc:spChg chg="mod">
          <ac:chgData name="Presbiterio Colima Michoacán" userId="214594fb9253cfdf" providerId="LiveId" clId="{EB7C6C68-81D4-4E09-9177-2DEC0E7F889B}" dt="2026-04-23T19:09:23.338" v="2078" actId="122"/>
          <ac:spMkLst>
            <pc:docMk/>
            <pc:sldMk cId="811296599" sldId="263"/>
            <ac:spMk id="7" creationId="{C084F345-2EB5-6564-457B-5EAB46ABB3EE}"/>
          </ac:spMkLst>
        </pc:spChg>
        <pc:picChg chg="add mod">
          <ac:chgData name="Presbiterio Colima Michoacán" userId="214594fb9253cfdf" providerId="LiveId" clId="{EB7C6C68-81D4-4E09-9177-2DEC0E7F889B}" dt="2026-04-23T19:09:31.049" v="2080" actId="1076"/>
          <ac:picMkLst>
            <pc:docMk/>
            <pc:sldMk cId="811296599" sldId="263"/>
            <ac:picMk id="3" creationId="{0D0F6E1A-608D-2FB4-8D44-AED4F8A8A12C}"/>
          </ac:picMkLst>
        </pc:picChg>
        <pc:picChg chg="del">
          <ac:chgData name="Presbiterio Colima Michoacán" userId="214594fb9253cfdf" providerId="LiveId" clId="{EB7C6C68-81D4-4E09-9177-2DEC0E7F889B}" dt="2026-04-23T17:41:41.068" v="981" actId="478"/>
          <ac:picMkLst>
            <pc:docMk/>
            <pc:sldMk cId="811296599" sldId="263"/>
            <ac:picMk id="4" creationId="{D3534A1E-12F9-09CF-5EFC-9871A4D9429D}"/>
          </ac:picMkLst>
        </pc:picChg>
      </pc:sldChg>
      <pc:sldChg chg="addSp delSp modSp mod">
        <pc:chgData name="Presbiterio Colima Michoacán" userId="214594fb9253cfdf" providerId="LiveId" clId="{EB7C6C68-81D4-4E09-9177-2DEC0E7F889B}" dt="2026-04-23T19:08:06.744" v="2065" actId="14100"/>
        <pc:sldMkLst>
          <pc:docMk/>
          <pc:sldMk cId="1544812095" sldId="264"/>
        </pc:sldMkLst>
        <pc:spChg chg="del">
          <ac:chgData name="Presbiterio Colima Michoacán" userId="214594fb9253cfdf" providerId="LiveId" clId="{EB7C6C68-81D4-4E09-9177-2DEC0E7F889B}" dt="2026-04-23T16:27:18.351" v="238" actId="478"/>
          <ac:spMkLst>
            <pc:docMk/>
            <pc:sldMk cId="1544812095" sldId="264"/>
            <ac:spMk id="2" creationId="{F00400CA-56B0-3AE4-75AC-61A59734499A}"/>
          </ac:spMkLst>
        </pc:spChg>
        <pc:spChg chg="mod">
          <ac:chgData name="Presbiterio Colima Michoacán" userId="214594fb9253cfdf" providerId="LiveId" clId="{EB7C6C68-81D4-4E09-9177-2DEC0E7F889B}" dt="2026-04-23T17:44:44.764" v="1234" actId="14100"/>
          <ac:spMkLst>
            <pc:docMk/>
            <pc:sldMk cId="1544812095" sldId="264"/>
            <ac:spMk id="7" creationId="{C084F345-2EB5-6564-457B-5EAB46ABB3EE}"/>
          </ac:spMkLst>
        </pc:spChg>
        <pc:spChg chg="add mod">
          <ac:chgData name="Presbiterio Colima Michoacán" userId="214594fb9253cfdf" providerId="LiveId" clId="{EB7C6C68-81D4-4E09-9177-2DEC0E7F889B}" dt="2026-04-23T19:07:46.865" v="2062" actId="164"/>
          <ac:spMkLst>
            <pc:docMk/>
            <pc:sldMk cId="1544812095" sldId="264"/>
            <ac:spMk id="8" creationId="{0F27580A-FAE1-A18B-C05F-765CA4D3BF89}"/>
          </ac:spMkLst>
        </pc:spChg>
        <pc:spChg chg="add mod">
          <ac:chgData name="Presbiterio Colima Michoacán" userId="214594fb9253cfdf" providerId="LiveId" clId="{EB7C6C68-81D4-4E09-9177-2DEC0E7F889B}" dt="2026-04-23T19:07:46.865" v="2062" actId="164"/>
          <ac:spMkLst>
            <pc:docMk/>
            <pc:sldMk cId="1544812095" sldId="264"/>
            <ac:spMk id="9" creationId="{E3AD8B99-21F8-1C0C-AF93-47EB2A169A62}"/>
          </ac:spMkLst>
        </pc:spChg>
        <pc:spChg chg="add mod">
          <ac:chgData name="Presbiterio Colima Michoacán" userId="214594fb9253cfdf" providerId="LiveId" clId="{EB7C6C68-81D4-4E09-9177-2DEC0E7F889B}" dt="2026-04-23T19:07:46.865" v="2062" actId="164"/>
          <ac:spMkLst>
            <pc:docMk/>
            <pc:sldMk cId="1544812095" sldId="264"/>
            <ac:spMk id="10" creationId="{B2A3F035-6696-D588-3C89-1515C8571419}"/>
          </ac:spMkLst>
        </pc:spChg>
        <pc:grpChg chg="add mod">
          <ac:chgData name="Presbiterio Colima Michoacán" userId="214594fb9253cfdf" providerId="LiveId" clId="{EB7C6C68-81D4-4E09-9177-2DEC0E7F889B}" dt="2026-04-23T19:08:06.744" v="2065" actId="14100"/>
          <ac:grpSpMkLst>
            <pc:docMk/>
            <pc:sldMk cId="1544812095" sldId="264"/>
            <ac:grpSpMk id="11" creationId="{9E0E42CA-889E-DEDE-4BF9-806D1BB1C489}"/>
          </ac:grpSpMkLst>
        </pc:grpChg>
        <pc:picChg chg="del">
          <ac:chgData name="Presbiterio Colima Michoacán" userId="214594fb9253cfdf" providerId="LiveId" clId="{EB7C6C68-81D4-4E09-9177-2DEC0E7F889B}" dt="2026-04-23T17:43:41.092" v="1132" actId="478"/>
          <ac:picMkLst>
            <pc:docMk/>
            <pc:sldMk cId="1544812095" sldId="264"/>
            <ac:picMk id="4" creationId="{3B0A9BBE-6882-EBC1-0773-10D6CAF0708E}"/>
          </ac:picMkLst>
        </pc:picChg>
        <pc:picChg chg="add mod modCrop">
          <ac:chgData name="Presbiterio Colima Michoacán" userId="214594fb9253cfdf" providerId="LiveId" clId="{EB7C6C68-81D4-4E09-9177-2DEC0E7F889B}" dt="2026-04-23T19:07:46.865" v="2062" actId="164"/>
          <ac:picMkLst>
            <pc:docMk/>
            <pc:sldMk cId="1544812095" sldId="264"/>
            <ac:picMk id="6" creationId="{FC305A6A-60E4-3E73-D17E-12CCBDFCBB94}"/>
          </ac:picMkLst>
        </pc:picChg>
      </pc:sldChg>
      <pc:sldChg chg="addSp delSp modSp mod">
        <pc:chgData name="Presbiterio Colima Michoacán" userId="214594fb9253cfdf" providerId="LiveId" clId="{EB7C6C68-81D4-4E09-9177-2DEC0E7F889B}" dt="2026-04-23T18:58:10.175" v="2014" actId="1076"/>
        <pc:sldMkLst>
          <pc:docMk/>
          <pc:sldMk cId="3492881445" sldId="266"/>
        </pc:sldMkLst>
        <pc:spChg chg="del">
          <ac:chgData name="Presbiterio Colima Michoacán" userId="214594fb9253cfdf" providerId="LiveId" clId="{EB7C6C68-81D4-4E09-9177-2DEC0E7F889B}" dt="2026-04-23T16:26:57.208" v="232" actId="478"/>
          <ac:spMkLst>
            <pc:docMk/>
            <pc:sldMk cId="3492881445" sldId="266"/>
            <ac:spMk id="3" creationId="{5B4F1D03-F225-BA68-9842-347A6B28F0B6}"/>
          </ac:spMkLst>
        </pc:spChg>
        <pc:spChg chg="mod">
          <ac:chgData name="Presbiterio Colima Michoacán" userId="214594fb9253cfdf" providerId="LiveId" clId="{EB7C6C68-81D4-4E09-9177-2DEC0E7F889B}" dt="2026-04-23T17:33:45.590" v="508" actId="20577"/>
          <ac:spMkLst>
            <pc:docMk/>
            <pc:sldMk cId="3492881445" sldId="266"/>
            <ac:spMk id="6" creationId="{A63952FA-3CE4-A4C6-1BB9-C343557ACE89}"/>
          </ac:spMkLst>
        </pc:spChg>
        <pc:spChg chg="mod">
          <ac:chgData name="Presbiterio Colima Michoacán" userId="214594fb9253cfdf" providerId="LiveId" clId="{EB7C6C68-81D4-4E09-9177-2DEC0E7F889B}" dt="2026-04-23T18:44:29.663" v="1977" actId="33524"/>
          <ac:spMkLst>
            <pc:docMk/>
            <pc:sldMk cId="3492881445" sldId="266"/>
            <ac:spMk id="7" creationId="{C084F345-2EB5-6564-457B-5EAB46ABB3EE}"/>
          </ac:spMkLst>
        </pc:spChg>
        <pc:picChg chg="del">
          <ac:chgData name="Presbiterio Colima Michoacán" userId="214594fb9253cfdf" providerId="LiveId" clId="{EB7C6C68-81D4-4E09-9177-2DEC0E7F889B}" dt="2026-04-23T17:32:51.173" v="460" actId="478"/>
          <ac:picMkLst>
            <pc:docMk/>
            <pc:sldMk cId="3492881445" sldId="266"/>
            <ac:picMk id="4" creationId="{7E457915-CA49-7CE1-7166-CF193D9E220D}"/>
          </ac:picMkLst>
        </pc:picChg>
        <pc:picChg chg="add mod modCrop">
          <ac:chgData name="Presbiterio Colima Michoacán" userId="214594fb9253cfdf" providerId="LiveId" clId="{EB7C6C68-81D4-4E09-9177-2DEC0E7F889B}" dt="2026-04-23T18:58:10.175" v="2014" actId="1076"/>
          <ac:picMkLst>
            <pc:docMk/>
            <pc:sldMk cId="3492881445" sldId="266"/>
            <ac:picMk id="8" creationId="{62CF4340-D30F-5B98-67DA-2B337A5B833A}"/>
          </ac:picMkLst>
        </pc:picChg>
      </pc:sldChg>
      <pc:sldChg chg="delSp del mod">
        <pc:chgData name="Presbiterio Colima Michoacán" userId="214594fb9253cfdf" providerId="LiveId" clId="{EB7C6C68-81D4-4E09-9177-2DEC0E7F889B}" dt="2026-04-23T17:33:57.275" v="510" actId="47"/>
        <pc:sldMkLst>
          <pc:docMk/>
          <pc:sldMk cId="261602691" sldId="267"/>
        </pc:sldMkLst>
        <pc:spChg chg="del">
          <ac:chgData name="Presbiterio Colima Michoacán" userId="214594fb9253cfdf" providerId="LiveId" clId="{EB7C6C68-81D4-4E09-9177-2DEC0E7F889B}" dt="2026-04-23T16:27:05.016" v="234" actId="478"/>
          <ac:spMkLst>
            <pc:docMk/>
            <pc:sldMk cId="261602691" sldId="267"/>
            <ac:spMk id="2" creationId="{4841F932-333D-8963-D5ED-8E5CB1C81E1D}"/>
          </ac:spMkLst>
        </pc:spChg>
      </pc:sldChg>
      <pc:sldMasterChg chg="modSldLayout">
        <pc:chgData name="Presbiterio Colima Michoacán" userId="214594fb9253cfdf" providerId="LiveId" clId="{EB7C6C68-81D4-4E09-9177-2DEC0E7F889B}" dt="2026-04-23T18:11:53.908" v="1245" actId="167"/>
        <pc:sldMasterMkLst>
          <pc:docMk/>
          <pc:sldMasterMk cId="1895609984" sldId="2147483708"/>
        </pc:sldMasterMkLst>
        <pc:sldLayoutChg chg="addSp delSp modSp mod">
          <pc:chgData name="Presbiterio Colima Michoacán" userId="214594fb9253cfdf" providerId="LiveId" clId="{EB7C6C68-81D4-4E09-9177-2DEC0E7F889B}" dt="2026-04-23T18:11:53.908" v="1245" actId="167"/>
          <pc:sldLayoutMkLst>
            <pc:docMk/>
            <pc:sldMasterMk cId="1895609984" sldId="2147483708"/>
            <pc:sldLayoutMk cId="1303851188" sldId="2147483709"/>
          </pc:sldLayoutMkLst>
          <pc:picChg chg="add mod ord">
            <ac:chgData name="Presbiterio Colima Michoacán" userId="214594fb9253cfdf" providerId="LiveId" clId="{EB7C6C68-81D4-4E09-9177-2DEC0E7F889B}" dt="2026-04-23T18:11:53.908" v="1245" actId="167"/>
            <ac:picMkLst>
              <pc:docMk/>
              <pc:sldMasterMk cId="1895609984" sldId="2147483708"/>
              <pc:sldLayoutMk cId="1303851188" sldId="2147483709"/>
              <ac:picMk id="7" creationId="{27D347E2-584C-E5C0-3683-DD66C2A3F1DB}"/>
            </ac:picMkLst>
          </pc:picChg>
          <pc:picChg chg="del">
            <ac:chgData name="Presbiterio Colima Michoacán" userId="214594fb9253cfdf" providerId="LiveId" clId="{EB7C6C68-81D4-4E09-9177-2DEC0E7F889B}" dt="2026-04-23T18:11:49.230" v="1243" actId="478"/>
            <ac:picMkLst>
              <pc:docMk/>
              <pc:sldMasterMk cId="1895609984" sldId="2147483708"/>
              <pc:sldLayoutMk cId="1303851188" sldId="2147483709"/>
              <ac:picMk id="8" creationId="{034DE81C-619E-2395-9809-F8D7071B4CE4}"/>
            </ac:picMkLst>
          </pc:picChg>
          <pc:picChg chg="ord">
            <ac:chgData name="Presbiterio Colima Michoacán" userId="214594fb9253cfdf" providerId="LiveId" clId="{EB7C6C68-81D4-4E09-9177-2DEC0E7F889B}" dt="2026-04-23T18:11:47.211" v="1242" actId="167"/>
            <ac:picMkLst>
              <pc:docMk/>
              <pc:sldMasterMk cId="1895609984" sldId="2147483708"/>
              <pc:sldLayoutMk cId="1303851188" sldId="2147483709"/>
              <ac:picMk id="14" creationId="{0113CAD9-8D78-5038-1D5F-6CAFDE6E0AD1}"/>
            </ac:picMkLst>
          </pc:picChg>
        </pc:sldLayoutChg>
      </pc:sldMasterChg>
    </pc:docChg>
  </pc:docChgLst>
  <pc:docChgLst>
    <pc:chgData name="Presbiterio Colima Michoacán" userId="214594fb9253cfdf" providerId="LiveId" clId="{ADAC963B-0A89-41F4-AB37-D1FC43983E60}"/>
    <pc:docChg chg="custSel addSld modSld modMainMaster">
      <pc:chgData name="Presbiterio Colima Michoacán" userId="214594fb9253cfdf" providerId="LiveId" clId="{ADAC963B-0A89-41F4-AB37-D1FC43983E60}" dt="2026-02-12T03:26:34.768" v="2367" actId="1076"/>
      <pc:docMkLst>
        <pc:docMk/>
      </pc:docMkLst>
      <pc:sldChg chg="addSp delSp modSp mod">
        <pc:chgData name="Presbiterio Colima Michoacán" userId="214594fb9253cfdf" providerId="LiveId" clId="{ADAC963B-0A89-41F4-AB37-D1FC43983E60}" dt="2026-02-12T01:08:45.619" v="2281" actId="21"/>
        <pc:sldMkLst>
          <pc:docMk/>
          <pc:sldMk cId="1689820026" sldId="256"/>
        </pc:sldMkLst>
        <pc:spChg chg="mod">
          <ac:chgData name="Presbiterio Colima Michoacán" userId="214594fb9253cfdf" providerId="LiveId" clId="{ADAC963B-0A89-41F4-AB37-D1FC43983E60}" dt="2026-02-11T21:19:16.671" v="26" actId="1076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ADAC963B-0A89-41F4-AB37-D1FC43983E60}" dt="2026-02-11T21:20:18.407" v="131" actId="14100"/>
          <ac:spMkLst>
            <pc:docMk/>
            <pc:sldMk cId="1689820026" sldId="256"/>
            <ac:spMk id="3" creationId="{279450D6-9123-6D23-09BE-D91058A4557F}"/>
          </ac:spMkLst>
        </pc:spChg>
        <pc:spChg chg="mod">
          <ac:chgData name="Presbiterio Colima Michoacán" userId="214594fb9253cfdf" providerId="LiveId" clId="{ADAC963B-0A89-41F4-AB37-D1FC43983E60}" dt="2026-02-11T21:19:27.649" v="45" actId="20577"/>
          <ac:spMkLst>
            <pc:docMk/>
            <pc:sldMk cId="1689820026" sldId="256"/>
            <ac:spMk id="6" creationId="{914F27F6-8BB0-FCBF-CDD6-0051B6A8C8E8}"/>
          </ac:spMkLst>
        </pc:spChg>
        <pc:graphicFrameChg chg="add del mod">
          <ac:chgData name="Presbiterio Colima Michoacán" userId="214594fb9253cfdf" providerId="LiveId" clId="{ADAC963B-0A89-41F4-AB37-D1FC43983E60}" dt="2026-02-11T23:57:08.287" v="2266" actId="478"/>
          <ac:graphicFrameMkLst>
            <pc:docMk/>
            <pc:sldMk cId="1689820026" sldId="256"/>
            <ac:graphicFrameMk id="4" creationId="{CF6475DC-8587-3BBD-77B2-5FCB2398B560}"/>
          </ac:graphicFrameMkLst>
        </pc:graphicFrameChg>
        <pc:picChg chg="add del mod">
          <ac:chgData name="Presbiterio Colima Michoacán" userId="214594fb9253cfdf" providerId="LiveId" clId="{ADAC963B-0A89-41F4-AB37-D1FC43983E60}" dt="2026-02-12T00:00:42.863" v="2274" actId="478"/>
          <ac:picMkLst>
            <pc:docMk/>
            <pc:sldMk cId="1689820026" sldId="256"/>
            <ac:picMk id="7" creationId="{470BB15E-5C6E-111C-A75A-99CD970AEA0F}"/>
          </ac:picMkLst>
        </pc:picChg>
        <pc:picChg chg="add del mod">
          <ac:chgData name="Presbiterio Colima Michoacán" userId="214594fb9253cfdf" providerId="LiveId" clId="{ADAC963B-0A89-41F4-AB37-D1FC43983E60}" dt="2026-02-12T01:08:45.619" v="2281" actId="21"/>
          <ac:picMkLst>
            <pc:docMk/>
            <pc:sldMk cId="1689820026" sldId="256"/>
            <ac:picMk id="9" creationId="{C4C752B3-5305-D0CD-DFBE-066D96C1A15A}"/>
          </ac:picMkLst>
        </pc:picChg>
      </pc:sldChg>
      <pc:sldChg chg="addSp delSp modSp mod">
        <pc:chgData name="Presbiterio Colima Michoacán" userId="214594fb9253cfdf" providerId="LiveId" clId="{ADAC963B-0A89-41F4-AB37-D1FC43983E60}" dt="2026-02-12T01:10:37.569" v="2293" actId="1076"/>
        <pc:sldMkLst>
          <pc:docMk/>
          <pc:sldMk cId="1299661062" sldId="257"/>
        </pc:sldMkLst>
        <pc:spChg chg="mod">
          <ac:chgData name="Presbiterio Colima Michoacán" userId="214594fb9253cfdf" providerId="LiveId" clId="{ADAC963B-0A89-41F4-AB37-D1FC43983E60}" dt="2026-02-11T21:20:54.280" v="189" actId="20577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ADAC963B-0A89-41F4-AB37-D1FC43983E60}" dt="2026-02-11T21:21:07.232" v="233" actId="20577"/>
          <ac:spMkLst>
            <pc:docMk/>
            <pc:sldMk cId="1299661062" sldId="257"/>
            <ac:spMk id="7" creationId="{FFD7B7C8-7E32-84B8-B9BE-2DE29262FFA9}"/>
          </ac:spMkLst>
        </pc:spChg>
        <pc:picChg chg="del">
          <ac:chgData name="Presbiterio Colima Michoacán" userId="214594fb9253cfdf" providerId="LiveId" clId="{ADAC963B-0A89-41F4-AB37-D1FC43983E60}" dt="2026-02-11T21:21:12.311" v="234" actId="478"/>
          <ac:picMkLst>
            <pc:docMk/>
            <pc:sldMk cId="1299661062" sldId="257"/>
            <ac:picMk id="6" creationId="{348B37BC-2606-F9F0-5792-8E7AE803218E}"/>
          </ac:picMkLst>
        </pc:picChg>
        <pc:picChg chg="add mod">
          <ac:chgData name="Presbiterio Colima Michoacán" userId="214594fb9253cfdf" providerId="LiveId" clId="{ADAC963B-0A89-41F4-AB37-D1FC43983E60}" dt="2026-02-12T01:10:37.569" v="2293" actId="1076"/>
          <ac:picMkLst>
            <pc:docMk/>
            <pc:sldMk cId="1299661062" sldId="257"/>
            <ac:picMk id="8" creationId="{45429655-0F4D-FDCE-457E-83A92EBF3B18}"/>
          </ac:picMkLst>
        </pc:picChg>
      </pc:sldChg>
      <pc:sldChg chg="addSp delSp modSp mod">
        <pc:chgData name="Presbiterio Colima Michoacán" userId="214594fb9253cfdf" providerId="LiveId" clId="{ADAC963B-0A89-41F4-AB37-D1FC43983E60}" dt="2026-02-12T01:12:18.827" v="2301" actId="1076"/>
        <pc:sldMkLst>
          <pc:docMk/>
          <pc:sldMk cId="221609858" sldId="258"/>
        </pc:sldMkLst>
        <pc:spChg chg="mod">
          <ac:chgData name="Presbiterio Colima Michoacán" userId="214594fb9253cfdf" providerId="LiveId" clId="{ADAC963B-0A89-41F4-AB37-D1FC43983E60}" dt="2026-02-11T21:24:27.935" v="397" actId="14100"/>
          <ac:spMkLst>
            <pc:docMk/>
            <pc:sldMk cId="221609858" sldId="258"/>
            <ac:spMk id="8" creationId="{70D7E43B-4C94-4456-04B3-7393DC021B35}"/>
          </ac:spMkLst>
        </pc:spChg>
        <pc:picChg chg="add mod">
          <ac:chgData name="Presbiterio Colima Michoacán" userId="214594fb9253cfdf" providerId="LiveId" clId="{ADAC963B-0A89-41F4-AB37-D1FC43983E60}" dt="2026-02-12T01:12:18.827" v="2301" actId="1076"/>
          <ac:picMkLst>
            <pc:docMk/>
            <pc:sldMk cId="221609858" sldId="258"/>
            <ac:picMk id="3" creationId="{249AE7E8-777F-EF60-0358-54AF94DA937B}"/>
          </ac:picMkLst>
        </pc:picChg>
        <pc:picChg chg="del">
          <ac:chgData name="Presbiterio Colima Michoacán" userId="214594fb9253cfdf" providerId="LiveId" clId="{ADAC963B-0A89-41F4-AB37-D1FC43983E60}" dt="2026-02-11T21:21:15.007" v="235" actId="478"/>
          <ac:picMkLst>
            <pc:docMk/>
            <pc:sldMk cId="221609858" sldId="258"/>
            <ac:picMk id="4" creationId="{89836995-A093-44E9-2C03-47072F859245}"/>
          </ac:picMkLst>
        </pc:picChg>
      </pc:sldChg>
      <pc:sldChg chg="addSp delSp modSp mod">
        <pc:chgData name="Presbiterio Colima Michoacán" userId="214594fb9253cfdf" providerId="LiveId" clId="{ADAC963B-0A89-41F4-AB37-D1FC43983E60}" dt="2026-02-12T03:21:13.195" v="2308" actId="1440"/>
        <pc:sldMkLst>
          <pc:docMk/>
          <pc:sldMk cId="401971717" sldId="259"/>
        </pc:sldMkLst>
        <pc:spChg chg="mod">
          <ac:chgData name="Presbiterio Colima Michoacán" userId="214594fb9253cfdf" providerId="LiveId" clId="{ADAC963B-0A89-41F4-AB37-D1FC43983E60}" dt="2026-02-11T21:24:52.038" v="421" actId="20577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ADAC963B-0A89-41F4-AB37-D1FC43983E60}" dt="2026-02-11T21:27:43.400" v="597" actId="14100"/>
          <ac:spMkLst>
            <pc:docMk/>
            <pc:sldMk cId="401971717" sldId="259"/>
            <ac:spMk id="7" creationId="{C084F345-2EB5-6564-457B-5EAB46ABB3EE}"/>
          </ac:spMkLst>
        </pc:spChg>
        <pc:picChg chg="add mod">
          <ac:chgData name="Presbiterio Colima Michoacán" userId="214594fb9253cfdf" providerId="LiveId" clId="{ADAC963B-0A89-41F4-AB37-D1FC43983E60}" dt="2026-02-12T03:21:13.195" v="2308" actId="1440"/>
          <ac:picMkLst>
            <pc:docMk/>
            <pc:sldMk cId="401971717" sldId="259"/>
            <ac:picMk id="3" creationId="{4658096F-41FA-BB19-D08F-8B2BCD7273F3}"/>
          </ac:picMkLst>
        </pc:picChg>
        <pc:picChg chg="del">
          <ac:chgData name="Presbiterio Colima Michoacán" userId="214594fb9253cfdf" providerId="LiveId" clId="{ADAC963B-0A89-41F4-AB37-D1FC43983E60}" dt="2026-02-11T21:24:40.511" v="398" actId="478"/>
          <ac:picMkLst>
            <pc:docMk/>
            <pc:sldMk cId="401971717" sldId="259"/>
            <ac:picMk id="3" creationId="{950C0DAE-865B-9A45-9D2F-2D9410D51F0C}"/>
          </ac:picMkLst>
        </pc:picChg>
      </pc:sldChg>
      <pc:sldChg chg="addSp delSp modSp mod">
        <pc:chgData name="Presbiterio Colima Michoacán" userId="214594fb9253cfdf" providerId="LiveId" clId="{ADAC963B-0A89-41F4-AB37-D1FC43983E60}" dt="2026-02-12T03:21:45.496" v="2316" actId="1076"/>
        <pc:sldMkLst>
          <pc:docMk/>
          <pc:sldMk cId="3483886133" sldId="260"/>
        </pc:sldMkLst>
        <pc:spChg chg="mod">
          <ac:chgData name="Presbiterio Colima Michoacán" userId="214594fb9253cfdf" providerId="LiveId" clId="{ADAC963B-0A89-41F4-AB37-D1FC43983E60}" dt="2026-02-11T21:28:00.479" v="636" actId="20577"/>
          <ac:spMkLst>
            <pc:docMk/>
            <pc:sldMk cId="3483886133" sldId="260"/>
            <ac:spMk id="6" creationId="{A63952FA-3CE4-A4C6-1BB9-C343557ACE89}"/>
          </ac:spMkLst>
        </pc:spChg>
        <pc:spChg chg="mod">
          <ac:chgData name="Presbiterio Colima Michoacán" userId="214594fb9253cfdf" providerId="LiveId" clId="{ADAC963B-0A89-41F4-AB37-D1FC43983E60}" dt="2026-02-11T21:31:31.712" v="983" actId="14100"/>
          <ac:spMkLst>
            <pc:docMk/>
            <pc:sldMk cId="3483886133" sldId="260"/>
            <ac:spMk id="7" creationId="{C084F345-2EB5-6564-457B-5EAB46ABB3EE}"/>
          </ac:spMkLst>
        </pc:spChg>
        <pc:picChg chg="add mod">
          <ac:chgData name="Presbiterio Colima Michoacán" userId="214594fb9253cfdf" providerId="LiveId" clId="{ADAC963B-0A89-41F4-AB37-D1FC43983E60}" dt="2026-02-12T03:21:45.496" v="2316" actId="1076"/>
          <ac:picMkLst>
            <pc:docMk/>
            <pc:sldMk cId="3483886133" sldId="260"/>
            <ac:picMk id="3" creationId="{6DAD48E1-23CE-F3B0-E060-94267C2C619C}"/>
          </ac:picMkLst>
        </pc:picChg>
        <pc:picChg chg="del">
          <ac:chgData name="Presbiterio Colima Michoacán" userId="214594fb9253cfdf" providerId="LiveId" clId="{ADAC963B-0A89-41F4-AB37-D1FC43983E60}" dt="2026-02-11T21:27:47.774" v="598" actId="478"/>
          <ac:picMkLst>
            <pc:docMk/>
            <pc:sldMk cId="3483886133" sldId="260"/>
            <ac:picMk id="3" creationId="{ED3BFEB6-1C39-0DCE-2F69-40407ED9E8E4}"/>
          </ac:picMkLst>
        </pc:picChg>
      </pc:sldChg>
      <pc:sldChg chg="addSp delSp modSp mod">
        <pc:chgData name="Presbiterio Colima Michoacán" userId="214594fb9253cfdf" providerId="LiveId" clId="{ADAC963B-0A89-41F4-AB37-D1FC43983E60}" dt="2026-02-11T21:45:07.671" v="1576" actId="1076"/>
        <pc:sldMkLst>
          <pc:docMk/>
          <pc:sldMk cId="2903356150" sldId="261"/>
        </pc:sldMkLst>
        <pc:spChg chg="mod">
          <ac:chgData name="Presbiterio Colima Michoacán" userId="214594fb9253cfdf" providerId="LiveId" clId="{ADAC963B-0A89-41F4-AB37-D1FC43983E60}" dt="2026-02-11T21:45:01.327" v="1574" actId="1076"/>
          <ac:spMkLst>
            <pc:docMk/>
            <pc:sldMk cId="2903356150" sldId="261"/>
            <ac:spMk id="2" creationId="{0CB0E14B-8882-0F38-0F9C-51ADDD7C3E5D}"/>
          </ac:spMkLst>
        </pc:spChg>
        <pc:spChg chg="mod">
          <ac:chgData name="Presbiterio Colima Michoacán" userId="214594fb9253cfdf" providerId="LiveId" clId="{ADAC963B-0A89-41F4-AB37-D1FC43983E60}" dt="2026-02-11T21:43:54.759" v="1569" actId="14100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ADAC963B-0A89-41F4-AB37-D1FC43983E60}" dt="2026-02-11T21:45:07.671" v="1576" actId="1076"/>
          <ac:spMkLst>
            <pc:docMk/>
            <pc:sldMk cId="2903356150" sldId="261"/>
            <ac:spMk id="7" creationId="{C084F345-2EB5-6564-457B-5EAB46ABB3EE}"/>
          </ac:spMkLst>
        </pc:spChg>
        <pc:picChg chg="add del mod modCrop">
          <ac:chgData name="Presbiterio Colima Michoacán" userId="214594fb9253cfdf" providerId="LiveId" clId="{ADAC963B-0A89-41F4-AB37-D1FC43983E60}" dt="2026-02-11T21:39:02.991" v="1542" actId="478"/>
          <ac:picMkLst>
            <pc:docMk/>
            <pc:sldMk cId="2903356150" sldId="261"/>
            <ac:picMk id="8" creationId="{12B5A1C3-AAE4-6DB9-54B6-FE85FC05493B}"/>
          </ac:picMkLst>
        </pc:picChg>
        <pc:picChg chg="del">
          <ac:chgData name="Presbiterio Colima Michoacán" userId="214594fb9253cfdf" providerId="LiveId" clId="{ADAC963B-0A89-41F4-AB37-D1FC43983E60}" dt="2026-02-11T21:35:09.695" v="1340" actId="478"/>
          <ac:picMkLst>
            <pc:docMk/>
            <pc:sldMk cId="2903356150" sldId="261"/>
            <ac:picMk id="9" creationId="{DBCF0871-DEAE-5AFA-8D4D-147425729329}"/>
          </ac:picMkLst>
        </pc:picChg>
        <pc:picChg chg="add mod">
          <ac:chgData name="Presbiterio Colima Michoacán" userId="214594fb9253cfdf" providerId="LiveId" clId="{ADAC963B-0A89-41F4-AB37-D1FC43983E60}" dt="2026-02-11T21:45:04.071" v="1575" actId="1076"/>
          <ac:picMkLst>
            <pc:docMk/>
            <pc:sldMk cId="2903356150" sldId="261"/>
            <ac:picMk id="11" creationId="{7184152C-15CF-1CFD-1F8D-6DA343423DA1}"/>
          </ac:picMkLst>
        </pc:picChg>
        <pc:picChg chg="del">
          <ac:chgData name="Presbiterio Colima Michoacán" userId="214594fb9253cfdf" providerId="LiveId" clId="{ADAC963B-0A89-41F4-AB37-D1FC43983E60}" dt="2026-02-11T21:36:31.302" v="1522" actId="478"/>
          <ac:picMkLst>
            <pc:docMk/>
            <pc:sldMk cId="2903356150" sldId="261"/>
            <ac:picMk id="12" creationId="{7969566F-A88D-DB6C-1669-ED33D02A864E}"/>
          </ac:picMkLst>
        </pc:picChg>
        <pc:picChg chg="add del mod modCrop">
          <ac:chgData name="Presbiterio Colima Michoacán" userId="214594fb9253cfdf" providerId="LiveId" clId="{ADAC963B-0A89-41F4-AB37-D1FC43983E60}" dt="2026-02-11T21:40:08.335" v="1562" actId="478"/>
          <ac:picMkLst>
            <pc:docMk/>
            <pc:sldMk cId="2903356150" sldId="261"/>
            <ac:picMk id="14" creationId="{B666AACD-52CB-4478-360A-604614F09EA1}"/>
          </ac:picMkLst>
        </pc:picChg>
        <pc:picChg chg="add mod ord modCrop">
          <ac:chgData name="Presbiterio Colima Michoacán" userId="214594fb9253cfdf" providerId="LiveId" clId="{ADAC963B-0A89-41F4-AB37-D1FC43983E60}" dt="2026-02-11T21:44:11.367" v="1573" actId="1036"/>
          <ac:picMkLst>
            <pc:docMk/>
            <pc:sldMk cId="2903356150" sldId="261"/>
            <ac:picMk id="16" creationId="{F85D0804-AD51-E6F5-2CAD-EAAC8CCBCB70}"/>
          </ac:picMkLst>
        </pc:picChg>
      </pc:sldChg>
      <pc:sldChg chg="addSp delSp modSp mod">
        <pc:chgData name="Presbiterio Colima Michoacán" userId="214594fb9253cfdf" providerId="LiveId" clId="{ADAC963B-0A89-41F4-AB37-D1FC43983E60}" dt="2026-02-12T03:25:46.737" v="2356" actId="1076"/>
        <pc:sldMkLst>
          <pc:docMk/>
          <pc:sldMk cId="2651532291" sldId="262"/>
        </pc:sldMkLst>
        <pc:spChg chg="mod">
          <ac:chgData name="Presbiterio Colima Michoacán" userId="214594fb9253cfdf" providerId="LiveId" clId="{ADAC963B-0A89-41F4-AB37-D1FC43983E60}" dt="2026-02-11T23:51:42.079" v="2263" actId="255"/>
          <ac:spMkLst>
            <pc:docMk/>
            <pc:sldMk cId="2651532291" sldId="262"/>
            <ac:spMk id="7" creationId="{C084F345-2EB5-6564-457B-5EAB46ABB3EE}"/>
          </ac:spMkLst>
        </pc:spChg>
        <pc:picChg chg="add mod">
          <ac:chgData name="Presbiterio Colima Michoacán" userId="214594fb9253cfdf" providerId="LiveId" clId="{ADAC963B-0A89-41F4-AB37-D1FC43983E60}" dt="2026-02-12T03:25:46.737" v="2356" actId="1076"/>
          <ac:picMkLst>
            <pc:docMk/>
            <pc:sldMk cId="2651532291" sldId="262"/>
            <ac:picMk id="3" creationId="{7CBDCB76-B1C1-D2E9-E98B-5FD8AD913826}"/>
          </ac:picMkLst>
        </pc:picChg>
        <pc:picChg chg="del">
          <ac:chgData name="Presbiterio Colima Michoacán" userId="214594fb9253cfdf" providerId="LiveId" clId="{ADAC963B-0A89-41F4-AB37-D1FC43983E60}" dt="2026-02-11T21:45:40.703" v="1577" actId="478"/>
          <ac:picMkLst>
            <pc:docMk/>
            <pc:sldMk cId="2651532291" sldId="262"/>
            <ac:picMk id="4" creationId="{899DA6EB-62EB-71AF-0746-B7DD61A90488}"/>
          </ac:picMkLst>
        </pc:picChg>
      </pc:sldChg>
      <pc:sldChg chg="addSp delSp modSp mod">
        <pc:chgData name="Presbiterio Colima Michoacán" userId="214594fb9253cfdf" providerId="LiveId" clId="{ADAC963B-0A89-41F4-AB37-D1FC43983E60}" dt="2026-02-12T03:25:07.657" v="2347" actId="1076"/>
        <pc:sldMkLst>
          <pc:docMk/>
          <pc:sldMk cId="811296599" sldId="263"/>
        </pc:sldMkLst>
        <pc:spChg chg="mod">
          <ac:chgData name="Presbiterio Colima Michoacán" userId="214594fb9253cfdf" providerId="LiveId" clId="{ADAC963B-0A89-41F4-AB37-D1FC43983E60}" dt="2026-02-12T03:25:07.657" v="2347" actId="1076"/>
          <ac:spMkLst>
            <pc:docMk/>
            <pc:sldMk cId="811296599" sldId="263"/>
            <ac:spMk id="7" creationId="{C084F345-2EB5-6564-457B-5EAB46ABB3EE}"/>
          </ac:spMkLst>
        </pc:spChg>
        <pc:picChg chg="add mod">
          <ac:chgData name="Presbiterio Colima Michoacán" userId="214594fb9253cfdf" providerId="LiveId" clId="{ADAC963B-0A89-41F4-AB37-D1FC43983E60}" dt="2026-02-12T03:25:03.239" v="2346" actId="1440"/>
          <ac:picMkLst>
            <pc:docMk/>
            <pc:sldMk cId="811296599" sldId="263"/>
            <ac:picMk id="3" creationId="{8F0559C1-35D5-840A-7901-5ED2C13EA1EF}"/>
          </ac:picMkLst>
        </pc:picChg>
        <pc:picChg chg="del">
          <ac:chgData name="Presbiterio Colima Michoacán" userId="214594fb9253cfdf" providerId="LiveId" clId="{ADAC963B-0A89-41F4-AB37-D1FC43983E60}" dt="2026-02-11T21:48:27.631" v="1981" actId="478"/>
          <ac:picMkLst>
            <pc:docMk/>
            <pc:sldMk cId="811296599" sldId="263"/>
            <ac:picMk id="3" creationId="{9E763426-CF35-4BEE-83F3-79C46B3B9892}"/>
          </ac:picMkLst>
        </pc:picChg>
      </pc:sldChg>
      <pc:sldChg chg="addSp delSp modSp mod">
        <pc:chgData name="Presbiterio Colima Michoacán" userId="214594fb9253cfdf" providerId="LiveId" clId="{ADAC963B-0A89-41F4-AB37-D1FC43983E60}" dt="2026-02-12T03:26:34.768" v="2367" actId="1076"/>
        <pc:sldMkLst>
          <pc:docMk/>
          <pc:sldMk cId="1544812095" sldId="264"/>
        </pc:sldMkLst>
        <pc:spChg chg="mod">
          <ac:chgData name="Presbiterio Colima Michoacán" userId="214594fb9253cfdf" providerId="LiveId" clId="{ADAC963B-0A89-41F4-AB37-D1FC43983E60}" dt="2026-02-11T21:50:01.117" v="2262" actId="27636"/>
          <ac:spMkLst>
            <pc:docMk/>
            <pc:sldMk cId="1544812095" sldId="264"/>
            <ac:spMk id="7" creationId="{C084F345-2EB5-6564-457B-5EAB46ABB3EE}"/>
          </ac:spMkLst>
        </pc:spChg>
        <pc:picChg chg="add mod modCrop">
          <ac:chgData name="Presbiterio Colima Michoacán" userId="214594fb9253cfdf" providerId="LiveId" clId="{ADAC963B-0A89-41F4-AB37-D1FC43983E60}" dt="2026-02-12T03:26:34.768" v="2367" actId="1076"/>
          <ac:picMkLst>
            <pc:docMk/>
            <pc:sldMk cId="1544812095" sldId="264"/>
            <ac:picMk id="3" creationId="{9CAFA93A-59E3-9F67-9241-E77FFA9AB2D3}"/>
          </ac:picMkLst>
        </pc:picChg>
        <pc:picChg chg="del">
          <ac:chgData name="Presbiterio Colima Michoacán" userId="214594fb9253cfdf" providerId="LiveId" clId="{ADAC963B-0A89-41F4-AB37-D1FC43983E60}" dt="2026-02-11T21:49:28.031" v="2118" actId="478"/>
          <ac:picMkLst>
            <pc:docMk/>
            <pc:sldMk cId="1544812095" sldId="264"/>
            <ac:picMk id="8" creationId="{7C667DDD-35D8-C0D3-0140-4EA2FF4B4FAB}"/>
          </ac:picMkLst>
        </pc:picChg>
      </pc:sldChg>
      <pc:sldChg chg="addSp delSp modSp mod">
        <pc:chgData name="Presbiterio Colima Michoacán" userId="214594fb9253cfdf" providerId="LiveId" clId="{ADAC963B-0A89-41F4-AB37-D1FC43983E60}" dt="2026-02-12T03:24:08.944" v="2339" actId="1076"/>
        <pc:sldMkLst>
          <pc:docMk/>
          <pc:sldMk cId="596307744" sldId="265"/>
        </pc:sldMkLst>
        <pc:spChg chg="mod">
          <ac:chgData name="Presbiterio Colima Michoacán" userId="214594fb9253cfdf" providerId="LiveId" clId="{ADAC963B-0A89-41F4-AB37-D1FC43983E60}" dt="2026-02-11T21:33:23.456" v="1225" actId="27636"/>
          <ac:spMkLst>
            <pc:docMk/>
            <pc:sldMk cId="596307744" sldId="265"/>
            <ac:spMk id="6" creationId="{A63952FA-3CE4-A4C6-1BB9-C343557ACE89}"/>
          </ac:spMkLst>
        </pc:spChg>
        <pc:spChg chg="mod">
          <ac:chgData name="Presbiterio Colima Michoacán" userId="214594fb9253cfdf" providerId="LiveId" clId="{ADAC963B-0A89-41F4-AB37-D1FC43983E60}" dt="2026-02-11T21:34:53.879" v="1339" actId="14100"/>
          <ac:spMkLst>
            <pc:docMk/>
            <pc:sldMk cId="596307744" sldId="265"/>
            <ac:spMk id="7" creationId="{C084F345-2EB5-6564-457B-5EAB46ABB3EE}"/>
          </ac:spMkLst>
        </pc:spChg>
        <pc:picChg chg="add del mod">
          <ac:chgData name="Presbiterio Colima Michoacán" userId="214594fb9253cfdf" providerId="LiveId" clId="{ADAC963B-0A89-41F4-AB37-D1FC43983E60}" dt="2026-02-12T03:23:21.553" v="2330" actId="478"/>
          <ac:picMkLst>
            <pc:docMk/>
            <pc:sldMk cId="596307744" sldId="265"/>
            <ac:picMk id="3" creationId="{C7E3429E-5053-27C1-BF2C-4A977195BEE3}"/>
          </ac:picMkLst>
        </pc:picChg>
        <pc:picChg chg="del">
          <ac:chgData name="Presbiterio Colima Michoacán" userId="214594fb9253cfdf" providerId="LiveId" clId="{ADAC963B-0A89-41F4-AB37-D1FC43983E60}" dt="2026-02-11T21:33:04.751" v="1168" actId="478"/>
          <ac:picMkLst>
            <pc:docMk/>
            <pc:sldMk cId="596307744" sldId="265"/>
            <ac:picMk id="4" creationId="{57565F09-2786-ABDD-F162-F3CA4035E6F2}"/>
          </ac:picMkLst>
        </pc:picChg>
        <pc:picChg chg="add mod">
          <ac:chgData name="Presbiterio Colima Michoacán" userId="214594fb9253cfdf" providerId="LiveId" clId="{ADAC963B-0A89-41F4-AB37-D1FC43983E60}" dt="2026-02-12T03:24:08.944" v="2339" actId="1076"/>
          <ac:picMkLst>
            <pc:docMk/>
            <pc:sldMk cId="596307744" sldId="265"/>
            <ac:picMk id="8" creationId="{47AD878A-BE5C-DEE3-86DF-49C81A67BB8A}"/>
          </ac:picMkLst>
        </pc:picChg>
      </pc:sldChg>
      <pc:sldChg chg="addSp modSp add mod">
        <pc:chgData name="Presbiterio Colima Michoacán" userId="214594fb9253cfdf" providerId="LiveId" clId="{ADAC963B-0A89-41F4-AB37-D1FC43983E60}" dt="2026-02-12T03:22:13.112" v="2323" actId="1076"/>
        <pc:sldMkLst>
          <pc:docMk/>
          <pc:sldMk cId="10400592" sldId="266"/>
        </pc:sldMkLst>
        <pc:spChg chg="mod">
          <ac:chgData name="Presbiterio Colima Michoacán" userId="214594fb9253cfdf" providerId="LiveId" clId="{ADAC963B-0A89-41F4-AB37-D1FC43983E60}" dt="2026-02-11T21:32:57.539" v="1167" actId="403"/>
          <ac:spMkLst>
            <pc:docMk/>
            <pc:sldMk cId="10400592" sldId="266"/>
            <ac:spMk id="7" creationId="{C084F345-2EB5-6564-457B-5EAB46ABB3EE}"/>
          </ac:spMkLst>
        </pc:spChg>
        <pc:picChg chg="add mod modCrop">
          <ac:chgData name="Presbiterio Colima Michoacán" userId="214594fb9253cfdf" providerId="LiveId" clId="{ADAC963B-0A89-41F4-AB37-D1FC43983E60}" dt="2026-02-12T03:22:13.112" v="2323" actId="1076"/>
          <ac:picMkLst>
            <pc:docMk/>
            <pc:sldMk cId="10400592" sldId="266"/>
            <ac:picMk id="3" creationId="{A2EE1F49-BE91-CCB5-A0E2-61F7B52977CC}"/>
          </ac:picMkLst>
        </pc:picChg>
      </pc:sldChg>
      <pc:sldMasterChg chg="modSldLayout">
        <pc:chgData name="Presbiterio Colima Michoacán" userId="214594fb9253cfdf" providerId="LiveId" clId="{ADAC963B-0A89-41F4-AB37-D1FC43983E60}" dt="2026-02-12T01:08:54.922" v="2283" actId="167"/>
        <pc:sldMasterMkLst>
          <pc:docMk/>
          <pc:sldMasterMk cId="1895609984" sldId="2147483708"/>
        </pc:sldMasterMkLst>
        <pc:sldLayoutChg chg="addSp delSp modSp mod">
          <pc:chgData name="Presbiterio Colima Michoacán" userId="214594fb9253cfdf" providerId="LiveId" clId="{ADAC963B-0A89-41F4-AB37-D1FC43983E60}" dt="2026-02-12T01:08:54.922" v="2283" actId="167"/>
          <pc:sldLayoutMkLst>
            <pc:docMk/>
            <pc:sldMasterMk cId="1895609984" sldId="2147483708"/>
            <pc:sldLayoutMk cId="1303851188" sldId="2147483709"/>
          </pc:sldLayoutMkLst>
          <pc:picChg chg="add mod ord">
            <ac:chgData name="Presbiterio Colima Michoacán" userId="214594fb9253cfdf" providerId="LiveId" clId="{ADAC963B-0A89-41F4-AB37-D1FC43983E60}" dt="2026-02-12T01:08:54.922" v="2283" actId="167"/>
            <ac:picMkLst>
              <pc:docMk/>
              <pc:sldMasterMk cId="1895609984" sldId="2147483708"/>
              <pc:sldLayoutMk cId="1303851188" sldId="2147483709"/>
              <ac:picMk id="7" creationId="{F10633D2-4F6C-CF92-63EB-60154AA126F5}"/>
            </ac:picMkLst>
          </pc:picChg>
          <pc:picChg chg="del">
            <ac:chgData name="Presbiterio Colima Michoacán" userId="214594fb9253cfdf" providerId="LiveId" clId="{ADAC963B-0A89-41F4-AB37-D1FC43983E60}" dt="2026-02-11T23:51:57.377" v="2264" actId="478"/>
            <ac:picMkLst>
              <pc:docMk/>
              <pc:sldMasterMk cId="1895609984" sldId="2147483708"/>
              <pc:sldLayoutMk cId="1303851188" sldId="2147483709"/>
              <ac:picMk id="9" creationId="{073E4DA7-7606-1AF4-4DB5-745B52D3BD96}"/>
            </ac:picMkLst>
          </pc:picChg>
        </pc:sldLayoutChg>
      </pc:sldMasterChg>
    </pc:docChg>
  </pc:docChgLst>
  <pc:docChgLst>
    <pc:chgData name="Presbiterio Colima Michoacán" userId="214594fb9253cfdf" providerId="LiveId" clId="{3629A251-8C9C-4028-A223-187CB0552F8E}"/>
    <pc:docChg chg="undo custSel addSld delSld modSld modMainMaster">
      <pc:chgData name="Presbiterio Colima Michoacán" userId="214594fb9253cfdf" providerId="LiveId" clId="{3629A251-8C9C-4028-A223-187CB0552F8E}" dt="2026-01-12T16:44:24.454" v="3691" actId="20577"/>
      <pc:docMkLst>
        <pc:docMk/>
      </pc:docMkLst>
      <pc:sldChg chg="addSp delSp modSp mod">
        <pc:chgData name="Presbiterio Colima Michoacán" userId="214594fb9253cfdf" providerId="LiveId" clId="{3629A251-8C9C-4028-A223-187CB0552F8E}" dt="2026-01-12T14:56:14.752" v="3633" actId="20577"/>
        <pc:sldMkLst>
          <pc:docMk/>
          <pc:sldMk cId="1689820026" sldId="256"/>
        </pc:sldMkLst>
        <pc:spChg chg="mod">
          <ac:chgData name="Presbiterio Colima Michoacán" userId="214594fb9253cfdf" providerId="LiveId" clId="{3629A251-8C9C-4028-A223-187CB0552F8E}" dt="2026-01-12T14:55:48.128" v="3614" actId="20577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3629A251-8C9C-4028-A223-187CB0552F8E}" dt="2026-01-07T03:28:30.459" v="235" actId="1036"/>
          <ac:spMkLst>
            <pc:docMk/>
            <pc:sldMk cId="1689820026" sldId="256"/>
            <ac:spMk id="3" creationId="{279450D6-9123-6D23-09BE-D91058A4557F}"/>
          </ac:spMkLst>
        </pc:spChg>
        <pc:spChg chg="mod">
          <ac:chgData name="Presbiterio Colima Michoacán" userId="214594fb9253cfdf" providerId="LiveId" clId="{3629A251-8C9C-4028-A223-187CB0552F8E}" dt="2026-01-12T14:56:14.752" v="3633" actId="20577"/>
          <ac:spMkLst>
            <pc:docMk/>
            <pc:sldMk cId="1689820026" sldId="256"/>
            <ac:spMk id="6" creationId="{914F27F6-8BB0-FCBF-CDD6-0051B6A8C8E8}"/>
          </ac:spMkLst>
        </pc:spChg>
        <pc:grpChg chg="del">
          <ac:chgData name="Presbiterio Colima Michoacán" userId="214594fb9253cfdf" providerId="LiveId" clId="{3629A251-8C9C-4028-A223-187CB0552F8E}" dt="2026-01-07T02:50:20.306" v="168" actId="165"/>
          <ac:grpSpMkLst>
            <pc:docMk/>
            <pc:sldMk cId="1689820026" sldId="256"/>
            <ac:grpSpMk id="14" creationId="{FC7EE647-893E-44E1-1BD3-F6247C272973}"/>
          </ac:grpSpMkLst>
        </pc:grpChg>
        <pc:picChg chg="add del mod ord modCrop">
          <ac:chgData name="Presbiterio Colima Michoacán" userId="214594fb9253cfdf" providerId="LiveId" clId="{3629A251-8C9C-4028-A223-187CB0552F8E}" dt="2026-01-07T02:53:22.956" v="189" actId="478"/>
          <ac:picMkLst>
            <pc:docMk/>
            <pc:sldMk cId="1689820026" sldId="256"/>
            <ac:picMk id="5" creationId="{4638FED5-1F3A-F192-09EA-4C136546BC74}"/>
          </ac:picMkLst>
        </pc:picChg>
        <pc:picChg chg="del mod topLvl">
          <ac:chgData name="Presbiterio Colima Michoacán" userId="214594fb9253cfdf" providerId="LiveId" clId="{3629A251-8C9C-4028-A223-187CB0552F8E}" dt="2026-01-07T02:50:31.044" v="172" actId="478"/>
          <ac:picMkLst>
            <pc:docMk/>
            <pc:sldMk cId="1689820026" sldId="256"/>
            <ac:picMk id="8" creationId="{1357E8E5-8000-0B95-35A6-6650086165CA}"/>
          </ac:picMkLst>
        </pc:picChg>
        <pc:picChg chg="add del mod ord">
          <ac:chgData name="Presbiterio Colima Michoacán" userId="214594fb9253cfdf" providerId="LiveId" clId="{3629A251-8C9C-4028-A223-187CB0552F8E}" dt="2026-01-07T02:54:35.918" v="196" actId="21"/>
          <ac:picMkLst>
            <pc:docMk/>
            <pc:sldMk cId="1689820026" sldId="256"/>
            <ac:picMk id="9" creationId="{0414D61B-F965-3B16-5D99-65E6CF39EAC4}"/>
          </ac:picMkLst>
        </pc:picChg>
        <pc:picChg chg="add del mod ord">
          <ac:chgData name="Presbiterio Colima Michoacán" userId="214594fb9253cfdf" providerId="LiveId" clId="{3629A251-8C9C-4028-A223-187CB0552F8E}" dt="2026-01-07T02:54:35.918" v="196" actId="21"/>
          <ac:picMkLst>
            <pc:docMk/>
            <pc:sldMk cId="1689820026" sldId="256"/>
            <ac:picMk id="11" creationId="{C001B291-9C0E-1EF3-3021-A2F8ECA82817}"/>
          </ac:picMkLst>
        </pc:picChg>
        <pc:picChg chg="del mod topLvl">
          <ac:chgData name="Presbiterio Colima Michoacán" userId="214594fb9253cfdf" providerId="LiveId" clId="{3629A251-8C9C-4028-A223-187CB0552F8E}" dt="2026-01-07T02:50:25.396" v="170" actId="478"/>
          <ac:picMkLst>
            <pc:docMk/>
            <pc:sldMk cId="1689820026" sldId="256"/>
            <ac:picMk id="12" creationId="{66588255-BE7E-D07B-9578-E0B1AF65575B}"/>
          </ac:picMkLst>
        </pc:picChg>
        <pc:picChg chg="del mod topLvl">
          <ac:chgData name="Presbiterio Colima Michoacán" userId="214594fb9253cfdf" providerId="LiveId" clId="{3629A251-8C9C-4028-A223-187CB0552F8E}" dt="2026-01-07T02:50:24.100" v="169" actId="478"/>
          <ac:picMkLst>
            <pc:docMk/>
            <pc:sldMk cId="1689820026" sldId="256"/>
            <ac:picMk id="13" creationId="{324E1311-F7D1-B4BB-1095-5DCD8736A0F4}"/>
          </ac:picMkLst>
        </pc:picChg>
      </pc:sldChg>
      <pc:sldChg chg="addSp delSp modSp mod">
        <pc:chgData name="Presbiterio Colima Michoacán" userId="214594fb9253cfdf" providerId="LiveId" clId="{3629A251-8C9C-4028-A223-187CB0552F8E}" dt="2026-01-07T03:44:43.523" v="461" actId="1076"/>
        <pc:sldMkLst>
          <pc:docMk/>
          <pc:sldMk cId="1299661062" sldId="257"/>
        </pc:sldMkLst>
        <pc:spChg chg="mod">
          <ac:chgData name="Presbiterio Colima Michoacán" userId="214594fb9253cfdf" providerId="LiveId" clId="{3629A251-8C9C-4028-A223-187CB0552F8E}" dt="2026-01-07T03:31:44.666" v="326" actId="20577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3629A251-8C9C-4028-A223-187CB0552F8E}" dt="2026-01-07T03:34:01.155" v="439" actId="20577"/>
          <ac:spMkLst>
            <pc:docMk/>
            <pc:sldMk cId="1299661062" sldId="257"/>
            <ac:spMk id="7" creationId="{FFD7B7C8-7E32-84B8-B9BE-2DE29262FFA9}"/>
          </ac:spMkLst>
        </pc:spChg>
        <pc:picChg chg="add del mod">
          <ac:chgData name="Presbiterio Colima Michoacán" userId="214594fb9253cfdf" providerId="LiveId" clId="{3629A251-8C9C-4028-A223-187CB0552F8E}" dt="2026-01-07T03:41:54.779" v="448" actId="478"/>
          <ac:picMkLst>
            <pc:docMk/>
            <pc:sldMk cId="1299661062" sldId="257"/>
            <ac:picMk id="6" creationId="{ADE07B66-89AF-242B-D6B0-7E1FFC978913}"/>
          </ac:picMkLst>
        </pc:picChg>
        <pc:picChg chg="del">
          <ac:chgData name="Presbiterio Colima Michoacán" userId="214594fb9253cfdf" providerId="LiveId" clId="{3629A251-8C9C-4028-A223-187CB0552F8E}" dt="2026-01-07T03:35:31.394" v="440" actId="478"/>
          <ac:picMkLst>
            <pc:docMk/>
            <pc:sldMk cId="1299661062" sldId="257"/>
            <ac:picMk id="8" creationId="{6CD7414E-A96C-5A9E-5169-DFB3DDBAB2CB}"/>
          </ac:picMkLst>
        </pc:picChg>
        <pc:picChg chg="add mod">
          <ac:chgData name="Presbiterio Colima Michoacán" userId="214594fb9253cfdf" providerId="LiveId" clId="{3629A251-8C9C-4028-A223-187CB0552F8E}" dt="2026-01-07T03:44:43.523" v="461" actId="1076"/>
          <ac:picMkLst>
            <pc:docMk/>
            <pc:sldMk cId="1299661062" sldId="257"/>
            <ac:picMk id="10" creationId="{EFFCECFE-582E-C825-972D-E28567D218A1}"/>
          </ac:picMkLst>
        </pc:picChg>
      </pc:sldChg>
      <pc:sldChg chg="addSp delSp modSp mod">
        <pc:chgData name="Presbiterio Colima Michoacán" userId="214594fb9253cfdf" providerId="LiveId" clId="{3629A251-8C9C-4028-A223-187CB0552F8E}" dt="2026-01-07T03:52:28.138" v="847" actId="1076"/>
        <pc:sldMkLst>
          <pc:docMk/>
          <pc:sldMk cId="221609858" sldId="258"/>
        </pc:sldMkLst>
        <pc:spChg chg="mod">
          <ac:chgData name="Presbiterio Colima Michoacán" userId="214594fb9253cfdf" providerId="LiveId" clId="{3629A251-8C9C-4028-A223-187CB0552F8E}" dt="2026-01-07T03:52:28.138" v="847" actId="1076"/>
          <ac:spMkLst>
            <pc:docMk/>
            <pc:sldMk cId="221609858" sldId="258"/>
            <ac:spMk id="8" creationId="{70D7E43B-4C94-4456-04B3-7393DC021B35}"/>
          </ac:spMkLst>
        </pc:spChg>
        <pc:picChg chg="add mod">
          <ac:chgData name="Presbiterio Colima Michoacán" userId="214594fb9253cfdf" providerId="LiveId" clId="{3629A251-8C9C-4028-A223-187CB0552F8E}" dt="2026-01-07T03:52:15.573" v="845" actId="1440"/>
          <ac:picMkLst>
            <pc:docMk/>
            <pc:sldMk cId="221609858" sldId="258"/>
            <ac:picMk id="3" creationId="{D6C29C2B-E018-3EE3-420F-4A18B52B1D48}"/>
          </ac:picMkLst>
        </pc:picChg>
        <pc:picChg chg="del">
          <ac:chgData name="Presbiterio Colima Michoacán" userId="214594fb9253cfdf" providerId="LiveId" clId="{3629A251-8C9C-4028-A223-187CB0552F8E}" dt="2026-01-07T03:48:36.362" v="804" actId="478"/>
          <ac:picMkLst>
            <pc:docMk/>
            <pc:sldMk cId="221609858" sldId="258"/>
            <ac:picMk id="5" creationId="{6AD7ABCD-A69E-064C-D013-BCFBA164035C}"/>
          </ac:picMkLst>
        </pc:picChg>
      </pc:sldChg>
      <pc:sldChg chg="addSp delSp modSp mod">
        <pc:chgData name="Presbiterio Colima Michoacán" userId="214594fb9253cfdf" providerId="LiveId" clId="{3629A251-8C9C-4028-A223-187CB0552F8E}" dt="2026-01-12T16:42:42.733" v="3687" actId="14100"/>
        <pc:sldMkLst>
          <pc:docMk/>
          <pc:sldMk cId="401971717" sldId="259"/>
        </pc:sldMkLst>
        <pc:spChg chg="mod">
          <ac:chgData name="Presbiterio Colima Michoacán" userId="214594fb9253cfdf" providerId="LiveId" clId="{3629A251-8C9C-4028-A223-187CB0552F8E}" dt="2026-01-12T16:41:10.230" v="3659" actId="255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3629A251-8C9C-4028-A223-187CB0552F8E}" dt="2026-01-12T16:42:42.733" v="3687" actId="14100"/>
          <ac:spMkLst>
            <pc:docMk/>
            <pc:sldMk cId="401971717" sldId="259"/>
            <ac:spMk id="7" creationId="{C084F345-2EB5-6564-457B-5EAB46ABB3EE}"/>
          </ac:spMkLst>
        </pc:spChg>
        <pc:picChg chg="add del mod">
          <ac:chgData name="Presbiterio Colima Michoacán" userId="214594fb9253cfdf" providerId="LiveId" clId="{3629A251-8C9C-4028-A223-187CB0552F8E}" dt="2026-01-07T04:23:20.729" v="1851" actId="478"/>
          <ac:picMkLst>
            <pc:docMk/>
            <pc:sldMk cId="401971717" sldId="259"/>
            <ac:picMk id="3" creationId="{0F8814BC-CBB0-1078-4202-F60374C57805}"/>
          </ac:picMkLst>
        </pc:picChg>
        <pc:picChg chg="del">
          <ac:chgData name="Presbiterio Colima Michoacán" userId="214594fb9253cfdf" providerId="LiveId" clId="{3629A251-8C9C-4028-A223-187CB0552F8E}" dt="2026-01-07T03:52:41.442" v="848" actId="478"/>
          <ac:picMkLst>
            <pc:docMk/>
            <pc:sldMk cId="401971717" sldId="259"/>
            <ac:picMk id="8" creationId="{B56F5B74-DF26-FC37-4C66-B1C0A5D50A3D}"/>
          </ac:picMkLst>
        </pc:picChg>
        <pc:picChg chg="add mod">
          <ac:chgData name="Presbiterio Colima Michoacán" userId="214594fb9253cfdf" providerId="LiveId" clId="{3629A251-8C9C-4028-A223-187CB0552F8E}" dt="2026-01-07T04:23:35.049" v="1858" actId="1076"/>
          <ac:picMkLst>
            <pc:docMk/>
            <pc:sldMk cId="401971717" sldId="259"/>
            <ac:picMk id="9" creationId="{959F6255-1ABB-4612-1FCD-992E9CAB13FE}"/>
          </ac:picMkLst>
        </pc:picChg>
      </pc:sldChg>
      <pc:sldChg chg="addSp delSp modSp mod">
        <pc:chgData name="Presbiterio Colima Michoacán" userId="214594fb9253cfdf" providerId="LiveId" clId="{3629A251-8C9C-4028-A223-187CB0552F8E}" dt="2026-01-07T04:23:53.121" v="1866" actId="1076"/>
        <pc:sldMkLst>
          <pc:docMk/>
          <pc:sldMk cId="3483886133" sldId="260"/>
        </pc:sldMkLst>
        <pc:spChg chg="mod">
          <ac:chgData name="Presbiterio Colima Michoacán" userId="214594fb9253cfdf" providerId="LiveId" clId="{3629A251-8C9C-4028-A223-187CB0552F8E}" dt="2026-01-07T04:18:18.241" v="1813" actId="20577"/>
          <ac:spMkLst>
            <pc:docMk/>
            <pc:sldMk cId="3483886133" sldId="260"/>
            <ac:spMk id="6" creationId="{A63952FA-3CE4-A4C6-1BB9-C343557ACE89}"/>
          </ac:spMkLst>
        </pc:spChg>
        <pc:spChg chg="mod">
          <ac:chgData name="Presbiterio Colima Michoacán" userId="214594fb9253cfdf" providerId="LiveId" clId="{3629A251-8C9C-4028-A223-187CB0552F8E}" dt="2026-01-07T04:16:55.554" v="1773" actId="14100"/>
          <ac:spMkLst>
            <pc:docMk/>
            <pc:sldMk cId="3483886133" sldId="260"/>
            <ac:spMk id="7" creationId="{C084F345-2EB5-6564-457B-5EAB46ABB3EE}"/>
          </ac:spMkLst>
        </pc:spChg>
        <pc:picChg chg="del">
          <ac:chgData name="Presbiterio Colima Michoacán" userId="214594fb9253cfdf" providerId="LiveId" clId="{3629A251-8C9C-4028-A223-187CB0552F8E}" dt="2026-01-07T04:10:57.618" v="1347" actId="478"/>
          <ac:picMkLst>
            <pc:docMk/>
            <pc:sldMk cId="3483886133" sldId="260"/>
            <ac:picMk id="3" creationId="{D04841BA-30EE-99FC-F76B-73AB3A6F9AEE}"/>
          </ac:picMkLst>
        </pc:picChg>
        <pc:picChg chg="add del mod">
          <ac:chgData name="Presbiterio Colima Michoacán" userId="214594fb9253cfdf" providerId="LiveId" clId="{3629A251-8C9C-4028-A223-187CB0552F8E}" dt="2026-01-07T04:22:52.905" v="1844" actId="478"/>
          <ac:picMkLst>
            <pc:docMk/>
            <pc:sldMk cId="3483886133" sldId="260"/>
            <ac:picMk id="4" creationId="{F026F48C-5C39-DA0C-A51A-884AEB6F11B8}"/>
          </ac:picMkLst>
        </pc:picChg>
        <pc:picChg chg="add del mod">
          <ac:chgData name="Presbiterio Colima Michoacán" userId="214594fb9253cfdf" providerId="LiveId" clId="{3629A251-8C9C-4028-A223-187CB0552F8E}" dt="2026-01-07T04:23:05.913" v="1850" actId="478"/>
          <ac:picMkLst>
            <pc:docMk/>
            <pc:sldMk cId="3483886133" sldId="260"/>
            <ac:picMk id="9" creationId="{F2054CFF-E50F-1F29-9686-3074C19071E3}"/>
          </ac:picMkLst>
        </pc:picChg>
        <pc:picChg chg="add mod">
          <ac:chgData name="Presbiterio Colima Michoacán" userId="214594fb9253cfdf" providerId="LiveId" clId="{3629A251-8C9C-4028-A223-187CB0552F8E}" dt="2026-01-07T04:23:53.121" v="1866" actId="1076"/>
          <ac:picMkLst>
            <pc:docMk/>
            <pc:sldMk cId="3483886133" sldId="260"/>
            <ac:picMk id="11" creationId="{D90E6199-06B6-6DC9-D86D-D95AD0F300B8}"/>
          </ac:picMkLst>
        </pc:picChg>
      </pc:sldChg>
      <pc:sldChg chg="addSp delSp modSp mod">
        <pc:chgData name="Presbiterio Colima Michoacán" userId="214594fb9253cfdf" providerId="LiveId" clId="{3629A251-8C9C-4028-A223-187CB0552F8E}" dt="2026-01-12T16:43:37.109" v="3689" actId="20577"/>
        <pc:sldMkLst>
          <pc:docMk/>
          <pc:sldMk cId="2903356150" sldId="261"/>
        </pc:sldMkLst>
        <pc:spChg chg="mod">
          <ac:chgData name="Presbiterio Colima Michoacán" userId="214594fb9253cfdf" providerId="LiveId" clId="{3629A251-8C9C-4028-A223-187CB0552F8E}" dt="2026-01-07T19:33:25.118" v="2530" actId="1076"/>
          <ac:spMkLst>
            <pc:docMk/>
            <pc:sldMk cId="2903356150" sldId="261"/>
            <ac:spMk id="2" creationId="{0CB0E14B-8882-0F38-0F9C-51ADDD7C3E5D}"/>
          </ac:spMkLst>
        </pc:spChg>
        <pc:spChg chg="mod">
          <ac:chgData name="Presbiterio Colima Michoacán" userId="214594fb9253cfdf" providerId="LiveId" clId="{3629A251-8C9C-4028-A223-187CB0552F8E}" dt="2026-01-12T16:43:37.109" v="3689" actId="20577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3629A251-8C9C-4028-A223-187CB0552F8E}" dt="2026-01-07T19:50:59.415" v="2557" actId="14100"/>
          <ac:spMkLst>
            <pc:docMk/>
            <pc:sldMk cId="2903356150" sldId="261"/>
            <ac:spMk id="7" creationId="{C084F345-2EB5-6564-457B-5EAB46ABB3EE}"/>
          </ac:spMkLst>
        </pc:spChg>
        <pc:graphicFrameChg chg="add del mod">
          <ac:chgData name="Presbiterio Colima Michoacán" userId="214594fb9253cfdf" providerId="LiveId" clId="{3629A251-8C9C-4028-A223-187CB0552F8E}" dt="2026-01-07T19:44:50.240" v="2537" actId="478"/>
          <ac:graphicFrameMkLst>
            <pc:docMk/>
            <pc:sldMk cId="2903356150" sldId="261"/>
            <ac:graphicFrameMk id="4" creationId="{D11EE8AF-47A9-0B2C-83F5-57FE63332E4A}"/>
          </ac:graphicFrameMkLst>
        </pc:graphicFrameChg>
        <pc:picChg chg="add mod ord modCrop">
          <ac:chgData name="Presbiterio Colima Michoacán" userId="214594fb9253cfdf" providerId="LiveId" clId="{3629A251-8C9C-4028-A223-187CB0552F8E}" dt="2026-01-07T19:50:55.517" v="2556" actId="14100"/>
          <ac:picMkLst>
            <pc:docMk/>
            <pc:sldMk cId="2903356150" sldId="261"/>
            <ac:picMk id="9" creationId="{ADA8BED8-F594-87E2-C246-C1312E879FD1}"/>
          </ac:picMkLst>
        </pc:picChg>
        <pc:picChg chg="del">
          <ac:chgData name="Presbiterio Colima Michoacán" userId="214594fb9253cfdf" providerId="LiveId" clId="{3629A251-8C9C-4028-A223-187CB0552F8E}" dt="2026-01-07T19:33:26.222" v="2531" actId="478"/>
          <ac:picMkLst>
            <pc:docMk/>
            <pc:sldMk cId="2903356150" sldId="261"/>
            <ac:picMk id="10" creationId="{EE20D848-C265-71EE-D5BE-B9075CD83B57}"/>
          </ac:picMkLst>
        </pc:picChg>
        <pc:picChg chg="add mod ord modCrop">
          <ac:chgData name="Presbiterio Colima Michoacán" userId="214594fb9253cfdf" providerId="LiveId" clId="{3629A251-8C9C-4028-A223-187CB0552F8E}" dt="2026-01-07T19:51:16.821" v="2558" actId="14100"/>
          <ac:picMkLst>
            <pc:docMk/>
            <pc:sldMk cId="2903356150" sldId="261"/>
            <ac:picMk id="11" creationId="{E52A4723-C27F-581B-F96F-CFB4264EE82C}"/>
          </ac:picMkLst>
        </pc:picChg>
        <pc:picChg chg="del">
          <ac:chgData name="Presbiterio Colima Michoacán" userId="214594fb9253cfdf" providerId="LiveId" clId="{3629A251-8C9C-4028-A223-187CB0552F8E}" dt="2026-01-07T19:33:18.231" v="2528" actId="478"/>
          <ac:picMkLst>
            <pc:docMk/>
            <pc:sldMk cId="2903356150" sldId="261"/>
            <ac:picMk id="14" creationId="{6A622C3C-4BD0-8946-1965-773ACCE64E4D}"/>
          </ac:picMkLst>
        </pc:picChg>
      </pc:sldChg>
      <pc:sldChg chg="addSp delSp modSp mod">
        <pc:chgData name="Presbiterio Colima Michoacán" userId="214594fb9253cfdf" providerId="LiveId" clId="{3629A251-8C9C-4028-A223-187CB0552F8E}" dt="2026-01-07T20:41:19.204" v="3037" actId="1076"/>
        <pc:sldMkLst>
          <pc:docMk/>
          <pc:sldMk cId="2651532291" sldId="262"/>
        </pc:sldMkLst>
        <pc:spChg chg="mod">
          <ac:chgData name="Presbiterio Colima Michoacán" userId="214594fb9253cfdf" providerId="LiveId" clId="{3629A251-8C9C-4028-A223-187CB0552F8E}" dt="2026-01-07T20:39:15.886" v="3023" actId="114"/>
          <ac:spMkLst>
            <pc:docMk/>
            <pc:sldMk cId="2651532291" sldId="262"/>
            <ac:spMk id="7" creationId="{C084F345-2EB5-6564-457B-5EAB46ABB3EE}"/>
          </ac:spMkLst>
        </pc:spChg>
        <pc:graphicFrameChg chg="add del mod">
          <ac:chgData name="Presbiterio Colima Michoacán" userId="214594fb9253cfdf" providerId="LiveId" clId="{3629A251-8C9C-4028-A223-187CB0552F8E}" dt="2026-01-07T20:40:29.443" v="3025" actId="478"/>
          <ac:graphicFrameMkLst>
            <pc:docMk/>
            <pc:sldMk cId="2651532291" sldId="262"/>
            <ac:graphicFrameMk id="2" creationId="{E30E0EBF-6E01-DB20-D9BC-04783B8E837B}"/>
          </ac:graphicFrameMkLst>
        </pc:graphicFrameChg>
        <pc:picChg chg="del">
          <ac:chgData name="Presbiterio Colima Michoacán" userId="214594fb9253cfdf" providerId="LiveId" clId="{3629A251-8C9C-4028-A223-187CB0552F8E}" dt="2026-01-07T19:52:25.045" v="2559" actId="478"/>
          <ac:picMkLst>
            <pc:docMk/>
            <pc:sldMk cId="2651532291" sldId="262"/>
            <ac:picMk id="4" creationId="{40CE9CEB-EA62-09D7-C2C7-FF535854D185}"/>
          </ac:picMkLst>
        </pc:picChg>
        <pc:picChg chg="add mod">
          <ac:chgData name="Presbiterio Colima Michoacán" userId="214594fb9253cfdf" providerId="LiveId" clId="{3629A251-8C9C-4028-A223-187CB0552F8E}" dt="2026-01-07T20:41:19.204" v="3037" actId="1076"/>
          <ac:picMkLst>
            <pc:docMk/>
            <pc:sldMk cId="2651532291" sldId="262"/>
            <ac:picMk id="6" creationId="{6FA781F0-D936-AD82-123D-F9AF9314D777}"/>
          </ac:picMkLst>
        </pc:picChg>
      </pc:sldChg>
      <pc:sldChg chg="addSp delSp modSp mod">
        <pc:chgData name="Presbiterio Colima Michoacán" userId="214594fb9253cfdf" providerId="LiveId" clId="{3629A251-8C9C-4028-A223-187CB0552F8E}" dt="2026-01-12T16:44:24.454" v="3691" actId="20577"/>
        <pc:sldMkLst>
          <pc:docMk/>
          <pc:sldMk cId="811296599" sldId="263"/>
        </pc:sldMkLst>
        <pc:spChg chg="mod">
          <ac:chgData name="Presbiterio Colima Michoacán" userId="214594fb9253cfdf" providerId="LiveId" clId="{3629A251-8C9C-4028-A223-187CB0552F8E}" dt="2026-01-12T16:44:24.454" v="3691" actId="20577"/>
          <ac:spMkLst>
            <pc:docMk/>
            <pc:sldMk cId="811296599" sldId="263"/>
            <ac:spMk id="7" creationId="{C084F345-2EB5-6564-457B-5EAB46ABB3EE}"/>
          </ac:spMkLst>
        </pc:spChg>
        <pc:picChg chg="add mod">
          <ac:chgData name="Presbiterio Colima Michoacán" userId="214594fb9253cfdf" providerId="LiveId" clId="{3629A251-8C9C-4028-A223-187CB0552F8E}" dt="2026-01-07T20:56:02.818" v="3332" actId="1076"/>
          <ac:picMkLst>
            <pc:docMk/>
            <pc:sldMk cId="811296599" sldId="263"/>
            <ac:picMk id="3" creationId="{2CA80723-E780-81F1-8B9C-16455B059B4B}"/>
          </ac:picMkLst>
        </pc:picChg>
        <pc:picChg chg="del">
          <ac:chgData name="Presbiterio Colima Michoacán" userId="214594fb9253cfdf" providerId="LiveId" clId="{3629A251-8C9C-4028-A223-187CB0552F8E}" dt="2026-01-07T20:41:24.907" v="3038" actId="478"/>
          <ac:picMkLst>
            <pc:docMk/>
            <pc:sldMk cId="811296599" sldId="263"/>
            <ac:picMk id="4" creationId="{3D7193C1-8A57-E40A-05DB-2CCE76E04DE6}"/>
          </ac:picMkLst>
        </pc:picChg>
      </pc:sldChg>
      <pc:sldChg chg="addSp delSp modSp mod">
        <pc:chgData name="Presbiterio Colima Michoacán" userId="214594fb9253cfdf" providerId="LiveId" clId="{3629A251-8C9C-4028-A223-187CB0552F8E}" dt="2026-01-07T21:25:31.641" v="3543" actId="14100"/>
        <pc:sldMkLst>
          <pc:docMk/>
          <pc:sldMk cId="1544812095" sldId="264"/>
        </pc:sldMkLst>
        <pc:spChg chg="mod">
          <ac:chgData name="Presbiterio Colima Michoacán" userId="214594fb9253cfdf" providerId="LiveId" clId="{3629A251-8C9C-4028-A223-187CB0552F8E}" dt="2026-01-07T21:21:26.978" v="3517" actId="1076"/>
          <ac:spMkLst>
            <pc:docMk/>
            <pc:sldMk cId="1544812095" sldId="264"/>
            <ac:spMk id="7" creationId="{C084F345-2EB5-6564-457B-5EAB46ABB3EE}"/>
          </ac:spMkLst>
        </pc:spChg>
        <pc:picChg chg="del">
          <ac:chgData name="Presbiterio Colima Michoacán" userId="214594fb9253cfdf" providerId="LiveId" clId="{3629A251-8C9C-4028-A223-187CB0552F8E}" dt="2026-01-07T20:21:51.604" v="2560" actId="478"/>
          <ac:picMkLst>
            <pc:docMk/>
            <pc:sldMk cId="1544812095" sldId="264"/>
            <ac:picMk id="3" creationId="{848C94D9-8BEC-FE1D-408B-90A5D4FAADFE}"/>
          </ac:picMkLst>
        </pc:picChg>
        <pc:picChg chg="add del mod">
          <ac:chgData name="Presbiterio Colima Michoacán" userId="214594fb9253cfdf" providerId="LiveId" clId="{3629A251-8C9C-4028-A223-187CB0552F8E}" dt="2026-01-07T21:24:51.032" v="3532" actId="478"/>
          <ac:picMkLst>
            <pc:docMk/>
            <pc:sldMk cId="1544812095" sldId="264"/>
            <ac:picMk id="3" creationId="{BAF858BE-4BDC-22A8-62E9-7D2A31EDABEF}"/>
          </ac:picMkLst>
        </pc:picChg>
        <pc:picChg chg="add del mod">
          <ac:chgData name="Presbiterio Colima Michoacán" userId="214594fb9253cfdf" providerId="LiveId" clId="{3629A251-8C9C-4028-A223-187CB0552F8E}" dt="2026-01-07T21:22:05.336" v="3518" actId="478"/>
          <ac:picMkLst>
            <pc:docMk/>
            <pc:sldMk cId="1544812095" sldId="264"/>
            <ac:picMk id="4" creationId="{F63329E8-36B3-10CB-887C-67F9F3EDCD07}"/>
          </ac:picMkLst>
        </pc:picChg>
        <pc:picChg chg="add mod">
          <ac:chgData name="Presbiterio Colima Michoacán" userId="214594fb9253cfdf" providerId="LiveId" clId="{3629A251-8C9C-4028-A223-187CB0552F8E}" dt="2026-01-07T21:25:31.641" v="3543" actId="14100"/>
          <ac:picMkLst>
            <pc:docMk/>
            <pc:sldMk cId="1544812095" sldId="264"/>
            <ac:picMk id="8" creationId="{9D1C25BB-141A-50DB-1A10-2A97C596634E}"/>
          </ac:picMkLst>
        </pc:picChg>
      </pc:sldChg>
      <pc:sldChg chg="addSp delSp modSp add mod">
        <pc:chgData name="Presbiterio Colima Michoacán" userId="214594fb9253cfdf" providerId="LiveId" clId="{3629A251-8C9C-4028-A223-187CB0552F8E}" dt="2026-01-07T19:11:27.462" v="2287" actId="14100"/>
        <pc:sldMkLst>
          <pc:docMk/>
          <pc:sldMk cId="596307744" sldId="265"/>
        </pc:sldMkLst>
        <pc:spChg chg="mod">
          <ac:chgData name="Presbiterio Colima Michoacán" userId="214594fb9253cfdf" providerId="LiveId" clId="{3629A251-8C9C-4028-A223-187CB0552F8E}" dt="2026-01-07T04:21:46.689" v="1839" actId="20577"/>
          <ac:spMkLst>
            <pc:docMk/>
            <pc:sldMk cId="596307744" sldId="265"/>
            <ac:spMk id="6" creationId="{A63952FA-3CE4-A4C6-1BB9-C343557ACE89}"/>
          </ac:spMkLst>
        </pc:spChg>
        <pc:spChg chg="mod">
          <ac:chgData name="Presbiterio Colima Michoacán" userId="214594fb9253cfdf" providerId="LiveId" clId="{3629A251-8C9C-4028-A223-187CB0552F8E}" dt="2026-01-07T19:10:59.214" v="2283" actId="1076"/>
          <ac:spMkLst>
            <pc:docMk/>
            <pc:sldMk cId="596307744" sldId="265"/>
            <ac:spMk id="7" creationId="{C084F345-2EB5-6564-457B-5EAB46ABB3EE}"/>
          </ac:spMkLst>
        </pc:spChg>
        <pc:picChg chg="add mod ord">
          <ac:chgData name="Presbiterio Colima Michoacán" userId="214594fb9253cfdf" providerId="LiveId" clId="{3629A251-8C9C-4028-A223-187CB0552F8E}" dt="2026-01-07T19:10:42.574" v="2281" actId="1076"/>
          <ac:picMkLst>
            <pc:docMk/>
            <pc:sldMk cId="596307744" sldId="265"/>
            <ac:picMk id="3" creationId="{62CC8E0E-183F-56C6-23CF-0744706C69B5}"/>
          </ac:picMkLst>
        </pc:picChg>
        <pc:picChg chg="add del mod">
          <ac:chgData name="Presbiterio Colima Michoacán" userId="214594fb9253cfdf" providerId="LiveId" clId="{3629A251-8C9C-4028-A223-187CB0552F8E}" dt="2026-01-07T19:01:26.118" v="2182" actId="21"/>
          <ac:picMkLst>
            <pc:docMk/>
            <pc:sldMk cId="596307744" sldId="265"/>
            <ac:picMk id="4" creationId="{D02071C1-D9A6-4F0A-E965-EBA5168B048B}"/>
          </ac:picMkLst>
        </pc:picChg>
        <pc:picChg chg="add mod modCrop">
          <ac:chgData name="Presbiterio Colima Michoacán" userId="214594fb9253cfdf" providerId="LiveId" clId="{3629A251-8C9C-4028-A223-187CB0552F8E}" dt="2026-01-07T19:10:42.574" v="2281" actId="1076"/>
          <ac:picMkLst>
            <pc:docMk/>
            <pc:sldMk cId="596307744" sldId="265"/>
            <ac:picMk id="8" creationId="{8D9D1F11-0491-D3D5-1249-AC5311C0A2B8}"/>
          </ac:picMkLst>
        </pc:picChg>
        <pc:picChg chg="add mod">
          <ac:chgData name="Presbiterio Colima Michoacán" userId="214594fb9253cfdf" providerId="LiveId" clId="{3629A251-8C9C-4028-A223-187CB0552F8E}" dt="2026-01-07T19:10:42.574" v="2281" actId="1076"/>
          <ac:picMkLst>
            <pc:docMk/>
            <pc:sldMk cId="596307744" sldId="265"/>
            <ac:picMk id="9" creationId="{F6100607-4F2B-D5CE-1532-A291C1F75AC5}"/>
          </ac:picMkLst>
        </pc:picChg>
        <pc:picChg chg="add mod ord">
          <ac:chgData name="Presbiterio Colima Michoacán" userId="214594fb9253cfdf" providerId="LiveId" clId="{3629A251-8C9C-4028-A223-187CB0552F8E}" dt="2026-01-07T19:11:27.462" v="2287" actId="14100"/>
          <ac:picMkLst>
            <pc:docMk/>
            <pc:sldMk cId="596307744" sldId="265"/>
            <ac:picMk id="11" creationId="{5B1B9FE0-D6E5-10A9-AD24-D6F3EACFD7C0}"/>
          </ac:picMkLst>
        </pc:picChg>
      </pc:sldChg>
      <pc:sldChg chg="addSp delSp modSp new del mod modClrScheme chgLayout">
        <pc:chgData name="Presbiterio Colima Michoacán" userId="214594fb9253cfdf" providerId="LiveId" clId="{3629A251-8C9C-4028-A223-187CB0552F8E}" dt="2026-01-07T19:31:16.719" v="2288" actId="47"/>
        <pc:sldMkLst>
          <pc:docMk/>
          <pc:sldMk cId="465026211" sldId="266"/>
        </pc:sldMkLst>
        <pc:spChg chg="del">
          <ac:chgData name="Presbiterio Colima Michoacán" userId="214594fb9253cfdf" providerId="LiveId" clId="{3629A251-8C9C-4028-A223-187CB0552F8E}" dt="2026-01-07T19:01:23.749" v="2181" actId="700"/>
          <ac:spMkLst>
            <pc:docMk/>
            <pc:sldMk cId="465026211" sldId="266"/>
            <ac:spMk id="2" creationId="{21AEE9D8-424E-9500-FF22-07F9C311831C}"/>
          </ac:spMkLst>
        </pc:spChg>
        <pc:spChg chg="del">
          <ac:chgData name="Presbiterio Colima Michoacán" userId="214594fb9253cfdf" providerId="LiveId" clId="{3629A251-8C9C-4028-A223-187CB0552F8E}" dt="2026-01-07T19:01:23.749" v="2181" actId="700"/>
          <ac:spMkLst>
            <pc:docMk/>
            <pc:sldMk cId="465026211" sldId="266"/>
            <ac:spMk id="3" creationId="{D99E1BF2-4694-66FE-70B5-359DB174312F}"/>
          </ac:spMkLst>
        </pc:spChg>
        <pc:spChg chg="del">
          <ac:chgData name="Presbiterio Colima Michoacán" userId="214594fb9253cfdf" providerId="LiveId" clId="{3629A251-8C9C-4028-A223-187CB0552F8E}" dt="2026-01-07T19:01:23.749" v="2181" actId="700"/>
          <ac:spMkLst>
            <pc:docMk/>
            <pc:sldMk cId="465026211" sldId="266"/>
            <ac:spMk id="4" creationId="{CD26115E-2711-6C12-B87D-DF45AE609D2F}"/>
          </ac:spMkLst>
        </pc:spChg>
        <pc:spChg chg="del">
          <ac:chgData name="Presbiterio Colima Michoacán" userId="214594fb9253cfdf" providerId="LiveId" clId="{3629A251-8C9C-4028-A223-187CB0552F8E}" dt="2026-01-07T19:01:23.749" v="2181" actId="700"/>
          <ac:spMkLst>
            <pc:docMk/>
            <pc:sldMk cId="465026211" sldId="266"/>
            <ac:spMk id="5" creationId="{ACD24AB1-2D42-DD9B-A706-CF807531A681}"/>
          </ac:spMkLst>
        </pc:spChg>
        <pc:spChg chg="del">
          <ac:chgData name="Presbiterio Colima Michoacán" userId="214594fb9253cfdf" providerId="LiveId" clId="{3629A251-8C9C-4028-A223-187CB0552F8E}" dt="2026-01-07T19:01:23.749" v="2181" actId="700"/>
          <ac:spMkLst>
            <pc:docMk/>
            <pc:sldMk cId="465026211" sldId="266"/>
            <ac:spMk id="6" creationId="{869D76A7-4583-6EAB-545C-801E0921D007}"/>
          </ac:spMkLst>
        </pc:spChg>
        <pc:picChg chg="add del mod modCrop">
          <ac:chgData name="Presbiterio Colima Michoacán" userId="214594fb9253cfdf" providerId="LiveId" clId="{3629A251-8C9C-4028-A223-187CB0552F8E}" dt="2026-01-07T19:07:25.865" v="2248" actId="21"/>
          <ac:picMkLst>
            <pc:docMk/>
            <pc:sldMk cId="465026211" sldId="266"/>
            <ac:picMk id="7" creationId="{74DE9CAE-ADFC-9675-66E7-E7FFD9FFE988}"/>
          </ac:picMkLst>
        </pc:picChg>
        <pc:picChg chg="add del mod">
          <ac:chgData name="Presbiterio Colima Michoacán" userId="214594fb9253cfdf" providerId="LiveId" clId="{3629A251-8C9C-4028-A223-187CB0552F8E}" dt="2026-01-07T19:06:30.743" v="2229" actId="478"/>
          <ac:picMkLst>
            <pc:docMk/>
            <pc:sldMk cId="465026211" sldId="266"/>
            <ac:picMk id="9" creationId="{A2B9972A-E9CC-5917-907E-98BC39151B19}"/>
          </ac:picMkLst>
        </pc:picChg>
        <pc:picChg chg="add del mod">
          <ac:chgData name="Presbiterio Colima Michoacán" userId="214594fb9253cfdf" providerId="LiveId" clId="{3629A251-8C9C-4028-A223-187CB0552F8E}" dt="2026-01-07T19:06:34.281" v="2233" actId="21"/>
          <ac:picMkLst>
            <pc:docMk/>
            <pc:sldMk cId="465026211" sldId="266"/>
            <ac:picMk id="11" creationId="{B3E6880B-CE3F-A51E-F29E-1996E4E44C11}"/>
          </ac:picMkLst>
        </pc:picChg>
      </pc:sldChg>
      <pc:sldChg chg="add del">
        <pc:chgData name="Presbiterio Colima Michoacán" userId="214594fb9253cfdf" providerId="LiveId" clId="{3629A251-8C9C-4028-A223-187CB0552F8E}" dt="2026-01-07T19:01:09.519" v="2177"/>
        <pc:sldMkLst>
          <pc:docMk/>
          <pc:sldMk cId="3451245396" sldId="266"/>
        </pc:sldMkLst>
      </pc:sldChg>
      <pc:sldMasterChg chg="modSldLayout">
        <pc:chgData name="Presbiterio Colima Michoacán" userId="214594fb9253cfdf" providerId="LiveId" clId="{3629A251-8C9C-4028-A223-187CB0552F8E}" dt="2026-01-07T02:57:08.337" v="205" actId="167"/>
        <pc:sldMasterMkLst>
          <pc:docMk/>
          <pc:sldMasterMk cId="1895609984" sldId="2147483708"/>
        </pc:sldMasterMkLst>
        <pc:sldLayoutChg chg="addSp modSp mod">
          <pc:chgData name="Presbiterio Colima Michoacán" userId="214594fb9253cfdf" providerId="LiveId" clId="{3629A251-8C9C-4028-A223-187CB0552F8E}" dt="2026-01-07T02:57:08.337" v="205" actId="167"/>
          <pc:sldLayoutMkLst>
            <pc:docMk/>
            <pc:sldMasterMk cId="1895609984" sldId="2147483708"/>
            <pc:sldLayoutMk cId="1303851188" sldId="2147483709"/>
          </pc:sldLayoutMkLst>
          <pc:picChg chg="add mod ord">
            <ac:chgData name="Presbiterio Colima Michoacán" userId="214594fb9253cfdf" providerId="LiveId" clId="{3629A251-8C9C-4028-A223-187CB0552F8E}" dt="2026-01-07T02:57:08.337" v="205" actId="167"/>
            <ac:picMkLst>
              <pc:docMk/>
              <pc:sldMasterMk cId="1895609984" sldId="2147483708"/>
              <pc:sldLayoutMk cId="1303851188" sldId="2147483709"/>
              <ac:picMk id="7" creationId="{E2865920-2B7F-F003-FA3B-8A9DC9A0D39E}"/>
            </ac:picMkLst>
          </pc:picChg>
          <pc:picChg chg="add mod ord">
            <ac:chgData name="Presbiterio Colima Michoacán" userId="214594fb9253cfdf" providerId="LiveId" clId="{3629A251-8C9C-4028-A223-187CB0552F8E}" dt="2026-01-07T02:57:08.337" v="205" actId="167"/>
            <ac:picMkLst>
              <pc:docMk/>
              <pc:sldMasterMk cId="1895609984" sldId="2147483708"/>
              <pc:sldLayoutMk cId="1303851188" sldId="2147483709"/>
              <ac:picMk id="8" creationId="{7CCDB590-EDEE-7B2C-986C-CA55362BD6BE}"/>
            </ac:picMkLst>
          </pc:picChg>
          <pc:picChg chg="ord">
            <ac:chgData name="Presbiterio Colima Michoacán" userId="214594fb9253cfdf" providerId="LiveId" clId="{3629A251-8C9C-4028-A223-187CB0552F8E}" dt="2026-01-07T02:56:45.339" v="203" actId="167"/>
            <ac:picMkLst>
              <pc:docMk/>
              <pc:sldMasterMk cId="1895609984" sldId="2147483708"/>
              <pc:sldLayoutMk cId="1303851188" sldId="2147483709"/>
              <ac:picMk id="14" creationId="{0113CAD9-8D78-5038-1D5F-6CAFDE6E0AD1}"/>
            </ac:picMkLst>
          </pc:picChg>
        </pc:sldLayoutChg>
      </pc:sldMasterChg>
    </pc:docChg>
  </pc:docChgLst>
  <pc:docChgLst>
    <pc:chgData name="Presbiterio Colima Michoacán" userId="214594fb9253cfdf" providerId="LiveId" clId="{C2748001-1919-4F12-BC6A-CFF00CEED36E}"/>
    <pc:docChg chg="undo custSel addSld modSld modMainMaster">
      <pc:chgData name="Presbiterio Colima Michoacán" userId="214594fb9253cfdf" providerId="LiveId" clId="{C2748001-1919-4F12-BC6A-CFF00CEED36E}" dt="2026-01-25T17:46:02.588" v="3575" actId="1076"/>
      <pc:docMkLst>
        <pc:docMk/>
      </pc:docMkLst>
      <pc:sldChg chg="addSp delSp modSp mod modTransition">
        <pc:chgData name="Presbiterio Colima Michoacán" userId="214594fb9253cfdf" providerId="LiveId" clId="{C2748001-1919-4F12-BC6A-CFF00CEED36E}" dt="2026-01-20T16:16:26.992" v="3379" actId="20577"/>
        <pc:sldMkLst>
          <pc:docMk/>
          <pc:sldMk cId="1689820026" sldId="256"/>
        </pc:sldMkLst>
        <pc:spChg chg="mod">
          <ac:chgData name="Presbiterio Colima Michoacán" userId="214594fb9253cfdf" providerId="LiveId" clId="{C2748001-1919-4F12-BC6A-CFF00CEED36E}" dt="2026-01-20T07:55:35.662" v="3188" actId="1582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C2748001-1919-4F12-BC6A-CFF00CEED36E}" dt="2026-01-20T16:15:53.976" v="3372" actId="6549"/>
          <ac:spMkLst>
            <pc:docMk/>
            <pc:sldMk cId="1689820026" sldId="256"/>
            <ac:spMk id="3" creationId="{279450D6-9123-6D23-09BE-D91058A4557F}"/>
          </ac:spMkLst>
        </pc:spChg>
        <pc:spChg chg="add mod">
          <ac:chgData name="Presbiterio Colima Michoacán" userId="214594fb9253cfdf" providerId="LiveId" clId="{C2748001-1919-4F12-BC6A-CFF00CEED36E}" dt="2026-01-20T16:16:26.992" v="3379" actId="20577"/>
          <ac:spMkLst>
            <pc:docMk/>
            <pc:sldMk cId="1689820026" sldId="256"/>
            <ac:spMk id="4" creationId="{0A0D6FB4-1E99-0176-2EFD-61116D787339}"/>
          </ac:spMkLst>
        </pc:spChg>
        <pc:spChg chg="mod">
          <ac:chgData name="Presbiterio Colima Michoacán" userId="214594fb9253cfdf" providerId="LiveId" clId="{C2748001-1919-4F12-BC6A-CFF00CEED36E}" dt="2026-01-19T23:59:02.419" v="49" actId="20577"/>
          <ac:spMkLst>
            <pc:docMk/>
            <pc:sldMk cId="1689820026" sldId="256"/>
            <ac:spMk id="6" creationId="{914F27F6-8BB0-FCBF-CDD6-0051B6A8C8E8}"/>
          </ac:spMkLst>
        </pc:spChg>
        <pc:graphicFrameChg chg="add del mod">
          <ac:chgData name="Presbiterio Colima Michoacán" userId="214594fb9253cfdf" providerId="LiveId" clId="{C2748001-1919-4F12-BC6A-CFF00CEED36E}" dt="2026-01-20T07:49:30.485" v="3128" actId="478"/>
          <ac:graphicFrameMkLst>
            <pc:docMk/>
            <pc:sldMk cId="1689820026" sldId="256"/>
            <ac:graphicFrameMk id="7" creationId="{BC0067DF-F3C5-7490-9891-261CADEDF2CD}"/>
          </ac:graphicFrameMkLst>
        </pc:graphicFrameChg>
        <pc:picChg chg="add del mod">
          <ac:chgData name="Presbiterio Colima Michoacán" userId="214594fb9253cfdf" providerId="LiveId" clId="{C2748001-1919-4F12-BC6A-CFF00CEED36E}" dt="2026-01-20T07:50:48.933" v="3150" actId="478"/>
          <ac:picMkLst>
            <pc:docMk/>
            <pc:sldMk cId="1689820026" sldId="256"/>
            <ac:picMk id="5" creationId="{1CF0F2FD-685D-3C3E-D909-EF3F3DE98494}"/>
          </ac:picMkLst>
        </pc:picChg>
        <pc:picChg chg="add del mod">
          <ac:chgData name="Presbiterio Colima Michoacán" userId="214594fb9253cfdf" providerId="LiveId" clId="{C2748001-1919-4F12-BC6A-CFF00CEED36E}" dt="2026-01-20T07:50:00.831" v="3138" actId="21"/>
          <ac:picMkLst>
            <pc:docMk/>
            <pc:sldMk cId="1689820026" sldId="256"/>
            <ac:picMk id="9" creationId="{BD685702-B83A-95EF-A78E-4E3CF02A55BD}"/>
          </ac:picMkLst>
        </pc:picChg>
        <pc:picChg chg="add del mod">
          <ac:chgData name="Presbiterio Colima Michoacán" userId="214594fb9253cfdf" providerId="LiveId" clId="{C2748001-1919-4F12-BC6A-CFF00CEED36E}" dt="2026-01-20T07:50:09.144" v="3140" actId="21"/>
          <ac:picMkLst>
            <pc:docMk/>
            <pc:sldMk cId="1689820026" sldId="256"/>
            <ac:picMk id="10" creationId="{A3B9CD60-938D-EB7B-A474-75CCB8649A60}"/>
          </ac:picMkLst>
        </pc:picChg>
        <pc:picChg chg="add del mod">
          <ac:chgData name="Presbiterio Colima Michoacán" userId="214594fb9253cfdf" providerId="LiveId" clId="{C2748001-1919-4F12-BC6A-CFF00CEED36E}" dt="2026-01-20T07:50:15.053" v="3142" actId="478"/>
          <ac:picMkLst>
            <pc:docMk/>
            <pc:sldMk cId="1689820026" sldId="256"/>
            <ac:picMk id="11" creationId="{60609468-CDB5-81F0-4AAB-52B066C26C3B}"/>
          </ac:picMkLst>
        </pc:picChg>
        <pc:picChg chg="add del mod">
          <ac:chgData name="Presbiterio Colima Michoacán" userId="214594fb9253cfdf" providerId="LiveId" clId="{C2748001-1919-4F12-BC6A-CFF00CEED36E}" dt="2026-01-20T07:51:06.488" v="3155" actId="21"/>
          <ac:picMkLst>
            <pc:docMk/>
            <pc:sldMk cId="1689820026" sldId="256"/>
            <ac:picMk id="13" creationId="{81FF67C5-E15A-9A6A-5DE8-ED7A02372A50}"/>
          </ac:picMkLst>
        </pc:picChg>
      </pc:sldChg>
      <pc:sldChg chg="addSp delSp modSp mod modTransition">
        <pc:chgData name="Presbiterio Colima Michoacán" userId="214594fb9253cfdf" providerId="LiveId" clId="{C2748001-1919-4F12-BC6A-CFF00CEED36E}" dt="2026-01-25T17:46:02.588" v="3575" actId="1076"/>
        <pc:sldMkLst>
          <pc:docMk/>
          <pc:sldMk cId="1299661062" sldId="257"/>
        </pc:sldMkLst>
        <pc:spChg chg="mod">
          <ac:chgData name="Presbiterio Colima Michoacán" userId="214594fb9253cfdf" providerId="LiveId" clId="{C2748001-1919-4F12-BC6A-CFF00CEED36E}" dt="2026-01-25T17:44:46.900" v="3464" actId="1076"/>
          <ac:spMkLst>
            <pc:docMk/>
            <pc:sldMk cId="1299661062" sldId="257"/>
            <ac:spMk id="3" creationId="{1CADB3E8-F609-220E-18EE-6B83CA5787AE}"/>
          </ac:spMkLst>
        </pc:spChg>
        <pc:spChg chg="mod">
          <ac:chgData name="Presbiterio Colima Michoacán" userId="214594fb9253cfdf" providerId="LiveId" clId="{C2748001-1919-4F12-BC6A-CFF00CEED36E}" dt="2026-01-25T17:44:44.741" v="3463" actId="14100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C2748001-1919-4F12-BC6A-CFF00CEED36E}" dt="2026-01-25T17:46:02.588" v="3575" actId="1076"/>
          <ac:spMkLst>
            <pc:docMk/>
            <pc:sldMk cId="1299661062" sldId="257"/>
            <ac:spMk id="5" creationId="{CF1F3B4B-8FB4-D498-C5D7-B45869C77C0F}"/>
          </ac:spMkLst>
        </pc:spChg>
        <pc:spChg chg="mod">
          <ac:chgData name="Presbiterio Colima Michoacán" userId="214594fb9253cfdf" providerId="LiveId" clId="{C2748001-1919-4F12-BC6A-CFF00CEED36E}" dt="2026-01-25T17:45:57.285" v="3574" actId="948"/>
          <ac:spMkLst>
            <pc:docMk/>
            <pc:sldMk cId="1299661062" sldId="257"/>
            <ac:spMk id="7" creationId="{FFD7B7C8-7E32-84B8-B9BE-2DE29262FFA9}"/>
          </ac:spMkLst>
        </pc:spChg>
        <pc:picChg chg="add mod">
          <ac:chgData name="Presbiterio Colima Michoacán" userId="214594fb9253cfdf" providerId="LiveId" clId="{C2748001-1919-4F12-BC6A-CFF00CEED36E}" dt="2026-01-20T05:38:18.976" v="551" actId="14100"/>
          <ac:picMkLst>
            <pc:docMk/>
            <pc:sldMk cId="1299661062" sldId="257"/>
            <ac:picMk id="6" creationId="{4657502B-628C-5559-8DD8-F70750C7281E}"/>
          </ac:picMkLst>
        </pc:picChg>
        <pc:picChg chg="del">
          <ac:chgData name="Presbiterio Colima Michoacán" userId="214594fb9253cfdf" providerId="LiveId" clId="{C2748001-1919-4F12-BC6A-CFF00CEED36E}" dt="2026-01-20T05:19:54.880" v="53" actId="478"/>
          <ac:picMkLst>
            <pc:docMk/>
            <pc:sldMk cId="1299661062" sldId="257"/>
            <ac:picMk id="10" creationId="{EFFCECFE-582E-C825-972D-E28567D218A1}"/>
          </ac:picMkLst>
        </pc:picChg>
      </pc:sldChg>
      <pc:sldChg chg="addSp delSp modSp mod modTransition">
        <pc:chgData name="Presbiterio Colima Michoacán" userId="214594fb9253cfdf" providerId="LiveId" clId="{C2748001-1919-4F12-BC6A-CFF00CEED36E}" dt="2026-01-20T16:07:00.842" v="3190"/>
        <pc:sldMkLst>
          <pc:docMk/>
          <pc:sldMk cId="221609858" sldId="258"/>
        </pc:sldMkLst>
        <pc:spChg chg="mod">
          <ac:chgData name="Presbiterio Colima Michoacán" userId="214594fb9253cfdf" providerId="LiveId" clId="{C2748001-1919-4F12-BC6A-CFF00CEED36E}" dt="2026-01-20T05:29:02.330" v="530" actId="20577"/>
          <ac:spMkLst>
            <pc:docMk/>
            <pc:sldMk cId="221609858" sldId="258"/>
            <ac:spMk id="8" creationId="{70D7E43B-4C94-4456-04B3-7393DC021B35}"/>
          </ac:spMkLst>
        </pc:spChg>
        <pc:picChg chg="del">
          <ac:chgData name="Presbiterio Colima Michoacán" userId="214594fb9253cfdf" providerId="LiveId" clId="{C2748001-1919-4F12-BC6A-CFF00CEED36E}" dt="2026-01-20T05:24:58.432" v="132" actId="478"/>
          <ac:picMkLst>
            <pc:docMk/>
            <pc:sldMk cId="221609858" sldId="258"/>
            <ac:picMk id="3" creationId="{D6C29C2B-E018-3EE3-420F-4A18B52B1D48}"/>
          </ac:picMkLst>
        </pc:picChg>
        <pc:picChg chg="add mod">
          <ac:chgData name="Presbiterio Colima Michoacán" userId="214594fb9253cfdf" providerId="LiveId" clId="{C2748001-1919-4F12-BC6A-CFF00CEED36E}" dt="2026-01-20T05:36:15.412" v="537" actId="14100"/>
          <ac:picMkLst>
            <pc:docMk/>
            <pc:sldMk cId="221609858" sldId="258"/>
            <ac:picMk id="4" creationId="{EACBB9F7-2E3D-FBEF-DF68-C26029C9BEB8}"/>
          </ac:picMkLst>
        </pc:picChg>
      </pc:sldChg>
      <pc:sldChg chg="addSp delSp modSp mod modTransition">
        <pc:chgData name="Presbiterio Colima Michoacán" userId="214594fb9253cfdf" providerId="LiveId" clId="{C2748001-1919-4F12-BC6A-CFF00CEED36E}" dt="2026-01-20T16:07:00.842" v="3190"/>
        <pc:sldMkLst>
          <pc:docMk/>
          <pc:sldMk cId="401971717" sldId="259"/>
        </pc:sldMkLst>
        <pc:spChg chg="mod">
          <ac:chgData name="Presbiterio Colima Michoacán" userId="214594fb9253cfdf" providerId="LiveId" clId="{C2748001-1919-4F12-BC6A-CFF00CEED36E}" dt="2026-01-20T05:38:52.033" v="553" actId="6549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C2748001-1919-4F12-BC6A-CFF00CEED36E}" dt="2026-01-20T05:51:18.259" v="896" actId="14100"/>
          <ac:spMkLst>
            <pc:docMk/>
            <pc:sldMk cId="401971717" sldId="259"/>
            <ac:spMk id="7" creationId="{C084F345-2EB5-6564-457B-5EAB46ABB3EE}"/>
          </ac:spMkLst>
        </pc:spChg>
        <pc:picChg chg="add mod">
          <ac:chgData name="Presbiterio Colima Michoacán" userId="214594fb9253cfdf" providerId="LiveId" clId="{C2748001-1919-4F12-BC6A-CFF00CEED36E}" dt="2026-01-20T05:51:33.601" v="898" actId="1440"/>
          <ac:picMkLst>
            <pc:docMk/>
            <pc:sldMk cId="401971717" sldId="259"/>
            <ac:picMk id="3" creationId="{0D940A54-9D9A-F748-8B13-43AFCEAEB983}"/>
          </ac:picMkLst>
        </pc:picChg>
        <pc:picChg chg="del">
          <ac:chgData name="Presbiterio Colima Michoacán" userId="214594fb9253cfdf" providerId="LiveId" clId="{C2748001-1919-4F12-BC6A-CFF00CEED36E}" dt="2026-01-20T05:49:38.036" v="889" actId="478"/>
          <ac:picMkLst>
            <pc:docMk/>
            <pc:sldMk cId="401971717" sldId="259"/>
            <ac:picMk id="9" creationId="{959F6255-1ABB-4612-1FCD-992E9CAB13FE}"/>
          </ac:picMkLst>
        </pc:picChg>
      </pc:sldChg>
      <pc:sldChg chg="addSp delSp modSp mod modTransition">
        <pc:chgData name="Presbiterio Colima Michoacán" userId="214594fb9253cfdf" providerId="LiveId" clId="{C2748001-1919-4F12-BC6A-CFF00CEED36E}" dt="2026-01-20T16:07:00.842" v="3190"/>
        <pc:sldMkLst>
          <pc:docMk/>
          <pc:sldMk cId="3483886133" sldId="260"/>
        </pc:sldMkLst>
        <pc:spChg chg="mod">
          <ac:chgData name="Presbiterio Colima Michoacán" userId="214594fb9253cfdf" providerId="LiveId" clId="{C2748001-1919-4F12-BC6A-CFF00CEED36E}" dt="2026-01-20T05:52:08.716" v="904" actId="6549"/>
          <ac:spMkLst>
            <pc:docMk/>
            <pc:sldMk cId="3483886133" sldId="260"/>
            <ac:spMk id="6" creationId="{A63952FA-3CE4-A4C6-1BB9-C343557ACE89}"/>
          </ac:spMkLst>
        </pc:spChg>
        <pc:spChg chg="mod">
          <ac:chgData name="Presbiterio Colima Michoacán" userId="214594fb9253cfdf" providerId="LiveId" clId="{C2748001-1919-4F12-BC6A-CFF00CEED36E}" dt="2026-01-20T05:56:26.300" v="1126" actId="14100"/>
          <ac:spMkLst>
            <pc:docMk/>
            <pc:sldMk cId="3483886133" sldId="260"/>
            <ac:spMk id="7" creationId="{C084F345-2EB5-6564-457B-5EAB46ABB3EE}"/>
          </ac:spMkLst>
        </pc:spChg>
        <pc:picChg chg="add mod">
          <ac:chgData name="Presbiterio Colima Michoacán" userId="214594fb9253cfdf" providerId="LiveId" clId="{C2748001-1919-4F12-BC6A-CFF00CEED36E}" dt="2026-01-20T06:01:45.118" v="1139" actId="1440"/>
          <ac:picMkLst>
            <pc:docMk/>
            <pc:sldMk cId="3483886133" sldId="260"/>
            <ac:picMk id="3" creationId="{935971B4-ACA3-C85E-6481-1CD108326617}"/>
          </ac:picMkLst>
        </pc:picChg>
        <pc:picChg chg="del">
          <ac:chgData name="Presbiterio Colima Michoacán" userId="214594fb9253cfdf" providerId="LiveId" clId="{C2748001-1919-4F12-BC6A-CFF00CEED36E}" dt="2026-01-20T05:51:41.795" v="899" actId="478"/>
          <ac:picMkLst>
            <pc:docMk/>
            <pc:sldMk cId="3483886133" sldId="260"/>
            <ac:picMk id="11" creationId="{D90E6199-06B6-6DC9-D86D-D95AD0F300B8}"/>
          </ac:picMkLst>
        </pc:picChg>
      </pc:sldChg>
      <pc:sldChg chg="addSp delSp modSp mod modTransition">
        <pc:chgData name="Presbiterio Colima Michoacán" userId="214594fb9253cfdf" providerId="LiveId" clId="{C2748001-1919-4F12-BC6A-CFF00CEED36E}" dt="2026-01-20T16:07:00.842" v="3190"/>
        <pc:sldMkLst>
          <pc:docMk/>
          <pc:sldMk cId="2903356150" sldId="261"/>
        </pc:sldMkLst>
        <pc:spChg chg="mod ord">
          <ac:chgData name="Presbiterio Colima Michoacán" userId="214594fb9253cfdf" providerId="LiveId" clId="{C2748001-1919-4F12-BC6A-CFF00CEED36E}" dt="2026-01-20T06:30:17.334" v="2031" actId="166"/>
          <ac:spMkLst>
            <pc:docMk/>
            <pc:sldMk cId="2903356150" sldId="261"/>
            <ac:spMk id="2" creationId="{0CB0E14B-8882-0F38-0F9C-51ADDD7C3E5D}"/>
          </ac:spMkLst>
        </pc:spChg>
        <pc:spChg chg="mod">
          <ac:chgData name="Presbiterio Colima Michoacán" userId="214594fb9253cfdf" providerId="LiveId" clId="{C2748001-1919-4F12-BC6A-CFF00CEED36E}" dt="2026-01-20T06:26:56.827" v="1995" actId="14100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C2748001-1919-4F12-BC6A-CFF00CEED36E}" dt="2026-01-20T06:18:24.731" v="1725" actId="20577"/>
          <ac:spMkLst>
            <pc:docMk/>
            <pc:sldMk cId="2903356150" sldId="261"/>
            <ac:spMk id="6" creationId="{A63952FA-3CE4-A4C6-1BB9-C343557ACE89}"/>
          </ac:spMkLst>
        </pc:spChg>
        <pc:spChg chg="mod">
          <ac:chgData name="Presbiterio Colima Michoacán" userId="214594fb9253cfdf" providerId="LiveId" clId="{C2748001-1919-4F12-BC6A-CFF00CEED36E}" dt="2026-01-20T06:53:37.781" v="2127" actId="14100"/>
          <ac:spMkLst>
            <pc:docMk/>
            <pc:sldMk cId="2903356150" sldId="261"/>
            <ac:spMk id="7" creationId="{C084F345-2EB5-6564-457B-5EAB46ABB3EE}"/>
          </ac:spMkLst>
        </pc:spChg>
        <pc:picChg chg="add del mod modCrop">
          <ac:chgData name="Presbiterio Colima Michoacán" userId="214594fb9253cfdf" providerId="LiveId" clId="{C2748001-1919-4F12-BC6A-CFF00CEED36E}" dt="2026-01-20T06:27:47.403" v="1996" actId="478"/>
          <ac:picMkLst>
            <pc:docMk/>
            <pc:sldMk cId="2903356150" sldId="261"/>
            <ac:picMk id="8" creationId="{7EE7CC13-729F-712A-89A3-87AE00079865}"/>
          </ac:picMkLst>
        </pc:picChg>
        <pc:picChg chg="del">
          <ac:chgData name="Presbiterio Colima Michoacán" userId="214594fb9253cfdf" providerId="LiveId" clId="{C2748001-1919-4F12-BC6A-CFF00CEED36E}" dt="2026-01-20T06:23:47.051" v="1955" actId="478"/>
          <ac:picMkLst>
            <pc:docMk/>
            <pc:sldMk cId="2903356150" sldId="261"/>
            <ac:picMk id="9" creationId="{ADA8BED8-F594-87E2-C246-C1312E879FD1}"/>
          </ac:picMkLst>
        </pc:picChg>
        <pc:picChg chg="del">
          <ac:chgData name="Presbiterio Colima Michoacán" userId="214594fb9253cfdf" providerId="LiveId" clId="{C2748001-1919-4F12-BC6A-CFF00CEED36E}" dt="2026-01-20T06:26:36.476" v="1991" actId="478"/>
          <ac:picMkLst>
            <pc:docMk/>
            <pc:sldMk cId="2903356150" sldId="261"/>
            <ac:picMk id="11" creationId="{E52A4723-C27F-581B-F96F-CFB4264EE82C}"/>
          </ac:picMkLst>
        </pc:picChg>
        <pc:picChg chg="add mod ord">
          <ac:chgData name="Presbiterio Colima Michoacán" userId="214594fb9253cfdf" providerId="LiveId" clId="{C2748001-1919-4F12-BC6A-CFF00CEED36E}" dt="2026-01-20T07:24:25.931" v="2888" actId="166"/>
          <ac:picMkLst>
            <pc:docMk/>
            <pc:sldMk cId="2903356150" sldId="261"/>
            <ac:picMk id="12" creationId="{6DC18150-C1A4-C603-1C08-5FF54DC4798C}"/>
          </ac:picMkLst>
        </pc:picChg>
        <pc:picChg chg="add mod ord modCrop">
          <ac:chgData name="Presbiterio Colima Michoacán" userId="214594fb9253cfdf" providerId="LiveId" clId="{C2748001-1919-4F12-BC6A-CFF00CEED36E}" dt="2026-01-20T07:24:30.433" v="2889" actId="166"/>
          <ac:picMkLst>
            <pc:docMk/>
            <pc:sldMk cId="2903356150" sldId="261"/>
            <ac:picMk id="14" creationId="{D24E211F-2121-A304-7E5F-2479AB57842B}"/>
          </ac:picMkLst>
        </pc:picChg>
      </pc:sldChg>
      <pc:sldChg chg="addSp delSp modSp mod modTransition">
        <pc:chgData name="Presbiterio Colima Michoacán" userId="214594fb9253cfdf" providerId="LiveId" clId="{C2748001-1919-4F12-BC6A-CFF00CEED36E}" dt="2026-01-20T16:07:00.842" v="3190"/>
        <pc:sldMkLst>
          <pc:docMk/>
          <pc:sldMk cId="2651532291" sldId="262"/>
        </pc:sldMkLst>
        <pc:spChg chg="mod">
          <ac:chgData name="Presbiterio Colima Michoacán" userId="214594fb9253cfdf" providerId="LiveId" clId="{C2748001-1919-4F12-BC6A-CFF00CEED36E}" dt="2026-01-20T07:04:53.303" v="2545" actId="1076"/>
          <ac:spMkLst>
            <pc:docMk/>
            <pc:sldMk cId="2651532291" sldId="262"/>
            <ac:spMk id="7" creationId="{C084F345-2EB5-6564-457B-5EAB46ABB3EE}"/>
          </ac:spMkLst>
        </pc:spChg>
        <pc:picChg chg="add del mod">
          <ac:chgData name="Presbiterio Colima Michoacán" userId="214594fb9253cfdf" providerId="LiveId" clId="{C2748001-1919-4F12-BC6A-CFF00CEED36E}" dt="2026-01-20T07:35:31.945" v="3102" actId="21"/>
          <ac:picMkLst>
            <pc:docMk/>
            <pc:sldMk cId="2651532291" sldId="262"/>
            <ac:picMk id="3" creationId="{46FF0FDA-ED28-D47B-5E70-F87DC4512F79}"/>
          </ac:picMkLst>
        </pc:picChg>
        <pc:picChg chg="del">
          <ac:chgData name="Presbiterio Colima Michoacán" userId="214594fb9253cfdf" providerId="LiveId" clId="{C2748001-1919-4F12-BC6A-CFF00CEED36E}" dt="2026-01-20T06:54:47.300" v="2129" actId="478"/>
          <ac:picMkLst>
            <pc:docMk/>
            <pc:sldMk cId="2651532291" sldId="262"/>
            <ac:picMk id="6" creationId="{6FA781F0-D936-AD82-123D-F9AF9314D777}"/>
          </ac:picMkLst>
        </pc:picChg>
        <pc:picChg chg="add del mod">
          <ac:chgData name="Presbiterio Colima Michoacán" userId="214594fb9253cfdf" providerId="LiveId" clId="{C2748001-1919-4F12-BC6A-CFF00CEED36E}" dt="2026-01-20T07:40:05.333" v="3111" actId="478"/>
          <ac:picMkLst>
            <pc:docMk/>
            <pc:sldMk cId="2651532291" sldId="262"/>
            <ac:picMk id="8" creationId="{083F7007-9A1A-0D9B-D395-3636D2F70390}"/>
          </ac:picMkLst>
        </pc:picChg>
        <pc:picChg chg="add mod">
          <ac:chgData name="Presbiterio Colima Michoacán" userId="214594fb9253cfdf" providerId="LiveId" clId="{C2748001-1919-4F12-BC6A-CFF00CEED36E}" dt="2026-01-20T07:41:34.616" v="3120" actId="1076"/>
          <ac:picMkLst>
            <pc:docMk/>
            <pc:sldMk cId="2651532291" sldId="262"/>
            <ac:picMk id="10" creationId="{EDF2F059-225A-E43C-B021-5EE75DAA4103}"/>
          </ac:picMkLst>
        </pc:picChg>
      </pc:sldChg>
      <pc:sldChg chg="addSp delSp modSp mod modTransition">
        <pc:chgData name="Presbiterio Colima Michoacán" userId="214594fb9253cfdf" providerId="LiveId" clId="{C2748001-1919-4F12-BC6A-CFF00CEED36E}" dt="2026-01-20T16:07:00.842" v="3190"/>
        <pc:sldMkLst>
          <pc:docMk/>
          <pc:sldMk cId="811296599" sldId="263"/>
        </pc:sldMkLst>
        <pc:spChg chg="mod">
          <ac:chgData name="Presbiterio Colima Michoacán" userId="214594fb9253cfdf" providerId="LiveId" clId="{C2748001-1919-4F12-BC6A-CFF00CEED36E}" dt="2026-01-20T07:35:49.223" v="3106" actId="1076"/>
          <ac:spMkLst>
            <pc:docMk/>
            <pc:sldMk cId="811296599" sldId="263"/>
            <ac:spMk id="7" creationId="{C084F345-2EB5-6564-457B-5EAB46ABB3EE}"/>
          </ac:spMkLst>
        </pc:spChg>
        <pc:picChg chg="add mod">
          <ac:chgData name="Presbiterio Colima Michoacán" userId="214594fb9253cfdf" providerId="LiveId" clId="{C2748001-1919-4F12-BC6A-CFF00CEED36E}" dt="2026-01-20T07:35:54.981" v="3108" actId="14100"/>
          <ac:picMkLst>
            <pc:docMk/>
            <pc:sldMk cId="811296599" sldId="263"/>
            <ac:picMk id="2" creationId="{AC6EC2BF-FCD6-F173-039C-066AE9B18E7C}"/>
          </ac:picMkLst>
        </pc:picChg>
        <pc:picChg chg="del">
          <ac:chgData name="Presbiterio Colima Michoacán" userId="214594fb9253cfdf" providerId="LiveId" clId="{C2748001-1919-4F12-BC6A-CFF00CEED36E}" dt="2026-01-20T07:22:47.836" v="2879" actId="478"/>
          <ac:picMkLst>
            <pc:docMk/>
            <pc:sldMk cId="811296599" sldId="263"/>
            <ac:picMk id="3" creationId="{2CA80723-E780-81F1-8B9C-16455B059B4B}"/>
          </ac:picMkLst>
        </pc:picChg>
      </pc:sldChg>
      <pc:sldChg chg="addSp delSp modSp mod modTransition">
        <pc:chgData name="Presbiterio Colima Michoacán" userId="214594fb9253cfdf" providerId="LiveId" clId="{C2748001-1919-4F12-BC6A-CFF00CEED36E}" dt="2026-01-20T16:07:00.842" v="3190"/>
        <pc:sldMkLst>
          <pc:docMk/>
          <pc:sldMk cId="1544812095" sldId="264"/>
        </pc:sldMkLst>
        <pc:spChg chg="mod">
          <ac:chgData name="Presbiterio Colima Michoacán" userId="214594fb9253cfdf" providerId="LiveId" clId="{C2748001-1919-4F12-BC6A-CFF00CEED36E}" dt="2026-01-20T07:26:26.358" v="3075" actId="403"/>
          <ac:spMkLst>
            <pc:docMk/>
            <pc:sldMk cId="1544812095" sldId="264"/>
            <ac:spMk id="7" creationId="{C084F345-2EB5-6564-457B-5EAB46ABB3EE}"/>
          </ac:spMkLst>
        </pc:spChg>
        <pc:picChg chg="add mod">
          <ac:chgData name="Presbiterio Colima Michoacán" userId="214594fb9253cfdf" providerId="LiveId" clId="{C2748001-1919-4F12-BC6A-CFF00CEED36E}" dt="2026-01-20T07:31:35.376" v="3090" actId="1440"/>
          <ac:picMkLst>
            <pc:docMk/>
            <pc:sldMk cId="1544812095" sldId="264"/>
            <ac:picMk id="3" creationId="{FB1D29A8-0F69-9B4B-3CB1-8647FF470C78}"/>
          </ac:picMkLst>
        </pc:picChg>
        <pc:picChg chg="del">
          <ac:chgData name="Presbiterio Colima Michoacán" userId="214594fb9253cfdf" providerId="LiveId" clId="{C2748001-1919-4F12-BC6A-CFF00CEED36E}" dt="2026-01-20T07:20:20.924" v="2546" actId="478"/>
          <ac:picMkLst>
            <pc:docMk/>
            <pc:sldMk cId="1544812095" sldId="264"/>
            <ac:picMk id="8" creationId="{9D1C25BB-141A-50DB-1A10-2A97C596634E}"/>
          </ac:picMkLst>
        </pc:picChg>
      </pc:sldChg>
      <pc:sldChg chg="addSp delSp modSp mod modTransition">
        <pc:chgData name="Presbiterio Colima Michoacán" userId="214594fb9253cfdf" providerId="LiveId" clId="{C2748001-1919-4F12-BC6A-CFF00CEED36E}" dt="2026-01-20T16:07:00.842" v="3190"/>
        <pc:sldMkLst>
          <pc:docMk/>
          <pc:sldMk cId="596307744" sldId="265"/>
        </pc:sldMkLst>
        <pc:spChg chg="mod">
          <ac:chgData name="Presbiterio Colima Michoacán" userId="214594fb9253cfdf" providerId="LiveId" clId="{C2748001-1919-4F12-BC6A-CFF00CEED36E}" dt="2026-01-20T06:03:46.893" v="1140"/>
          <ac:spMkLst>
            <pc:docMk/>
            <pc:sldMk cId="596307744" sldId="265"/>
            <ac:spMk id="6" creationId="{A63952FA-3CE4-A4C6-1BB9-C343557ACE89}"/>
          </ac:spMkLst>
        </pc:spChg>
        <pc:spChg chg="mod">
          <ac:chgData name="Presbiterio Colima Michoacán" userId="214594fb9253cfdf" providerId="LiveId" clId="{C2748001-1919-4F12-BC6A-CFF00CEED36E}" dt="2026-01-20T06:09:04.300" v="1417" actId="14100"/>
          <ac:spMkLst>
            <pc:docMk/>
            <pc:sldMk cId="596307744" sldId="265"/>
            <ac:spMk id="7" creationId="{C084F345-2EB5-6564-457B-5EAB46ABB3EE}"/>
          </ac:spMkLst>
        </pc:spChg>
        <pc:graphicFrameChg chg="add del mod">
          <ac:chgData name="Presbiterio Colima Michoacán" userId="214594fb9253cfdf" providerId="LiveId" clId="{C2748001-1919-4F12-BC6A-CFF00CEED36E}" dt="2026-01-20T06:10:22.370" v="1423" actId="478"/>
          <ac:graphicFrameMkLst>
            <pc:docMk/>
            <pc:sldMk cId="596307744" sldId="265"/>
            <ac:graphicFrameMk id="2" creationId="{D1D2DE0E-A400-60DA-9BD6-EDEE4506C274}"/>
          </ac:graphicFrameMkLst>
        </pc:graphicFrameChg>
        <pc:picChg chg="del">
          <ac:chgData name="Presbiterio Colima Michoacán" userId="214594fb9253cfdf" providerId="LiveId" clId="{C2748001-1919-4F12-BC6A-CFF00CEED36E}" dt="2026-01-20T06:09:10.547" v="1421" actId="478"/>
          <ac:picMkLst>
            <pc:docMk/>
            <pc:sldMk cId="596307744" sldId="265"/>
            <ac:picMk id="3" creationId="{62CC8E0E-183F-56C6-23CF-0744706C69B5}"/>
          </ac:picMkLst>
        </pc:picChg>
        <pc:picChg chg="del">
          <ac:chgData name="Presbiterio Colima Michoacán" userId="214594fb9253cfdf" providerId="LiveId" clId="{C2748001-1919-4F12-BC6A-CFF00CEED36E}" dt="2026-01-20T06:09:07.660" v="1418" actId="478"/>
          <ac:picMkLst>
            <pc:docMk/>
            <pc:sldMk cId="596307744" sldId="265"/>
            <ac:picMk id="8" creationId="{8D9D1F11-0491-D3D5-1249-AC5311C0A2B8}"/>
          </ac:picMkLst>
        </pc:picChg>
        <pc:picChg chg="del">
          <ac:chgData name="Presbiterio Colima Michoacán" userId="214594fb9253cfdf" providerId="LiveId" clId="{C2748001-1919-4F12-BC6A-CFF00CEED36E}" dt="2026-01-20T06:09:09.523" v="1420" actId="478"/>
          <ac:picMkLst>
            <pc:docMk/>
            <pc:sldMk cId="596307744" sldId="265"/>
            <ac:picMk id="9" creationId="{F6100607-4F2B-D5CE-1532-A291C1F75AC5}"/>
          </ac:picMkLst>
        </pc:picChg>
        <pc:picChg chg="add mod">
          <ac:chgData name="Presbiterio Colima Michoacán" userId="214594fb9253cfdf" providerId="LiveId" clId="{C2748001-1919-4F12-BC6A-CFF00CEED36E}" dt="2026-01-20T06:11:04.966" v="1434" actId="1440"/>
          <ac:picMkLst>
            <pc:docMk/>
            <pc:sldMk cId="596307744" sldId="265"/>
            <ac:picMk id="10" creationId="{39F18274-F55F-9A06-3FA5-0011428A2DCC}"/>
          </ac:picMkLst>
        </pc:picChg>
        <pc:picChg chg="del">
          <ac:chgData name="Presbiterio Colima Michoacán" userId="214594fb9253cfdf" providerId="LiveId" clId="{C2748001-1919-4F12-BC6A-CFF00CEED36E}" dt="2026-01-20T06:09:08.691" v="1419" actId="478"/>
          <ac:picMkLst>
            <pc:docMk/>
            <pc:sldMk cId="596307744" sldId="265"/>
            <ac:picMk id="11" creationId="{5B1B9FE0-D6E5-10A9-AD24-D6F3EACFD7C0}"/>
          </ac:picMkLst>
        </pc:picChg>
      </pc:sldChg>
      <pc:sldChg chg="addSp delSp modSp add mod modTransition">
        <pc:chgData name="Presbiterio Colima Michoacán" userId="214594fb9253cfdf" providerId="LiveId" clId="{C2748001-1919-4F12-BC6A-CFF00CEED36E}" dt="2026-01-20T16:07:00.842" v="3190"/>
        <pc:sldMkLst>
          <pc:docMk/>
          <pc:sldMk cId="4130069020" sldId="266"/>
        </pc:sldMkLst>
        <pc:spChg chg="mod">
          <ac:chgData name="Presbiterio Colima Michoacán" userId="214594fb9253cfdf" providerId="LiveId" clId="{C2748001-1919-4F12-BC6A-CFF00CEED36E}" dt="2026-01-20T06:12:01.181" v="1438" actId="6549"/>
          <ac:spMkLst>
            <pc:docMk/>
            <pc:sldMk cId="4130069020" sldId="266"/>
            <ac:spMk id="6" creationId="{A63952FA-3CE4-A4C6-1BB9-C343557ACE89}"/>
          </ac:spMkLst>
        </pc:spChg>
        <pc:spChg chg="mod">
          <ac:chgData name="Presbiterio Colima Michoacán" userId="214594fb9253cfdf" providerId="LiveId" clId="{C2748001-1919-4F12-BC6A-CFF00CEED36E}" dt="2026-01-20T06:17:56.148" v="1722" actId="14100"/>
          <ac:spMkLst>
            <pc:docMk/>
            <pc:sldMk cId="4130069020" sldId="266"/>
            <ac:spMk id="7" creationId="{C084F345-2EB5-6564-457B-5EAB46ABB3EE}"/>
          </ac:spMkLst>
        </pc:spChg>
        <pc:picChg chg="add mod">
          <ac:chgData name="Presbiterio Colima Michoacán" userId="214594fb9253cfdf" providerId="LiveId" clId="{C2748001-1919-4F12-BC6A-CFF00CEED36E}" dt="2026-01-20T06:18:00.707" v="1723" actId="1076"/>
          <ac:picMkLst>
            <pc:docMk/>
            <pc:sldMk cId="4130069020" sldId="266"/>
            <ac:picMk id="3" creationId="{181780EE-43AE-CE31-16E6-01D27E12F71A}"/>
          </ac:picMkLst>
        </pc:picChg>
        <pc:picChg chg="del">
          <ac:chgData name="Presbiterio Colima Michoacán" userId="214594fb9253cfdf" providerId="LiveId" clId="{C2748001-1919-4F12-BC6A-CFF00CEED36E}" dt="2026-01-20T06:16:49.631" v="1709" actId="478"/>
          <ac:picMkLst>
            <pc:docMk/>
            <pc:sldMk cId="4130069020" sldId="266"/>
            <ac:picMk id="10" creationId="{39F18274-F55F-9A06-3FA5-0011428A2DCC}"/>
          </ac:picMkLst>
        </pc:picChg>
      </pc:sldChg>
      <pc:sldChg chg="addSp delSp modSp add mod modTransition">
        <pc:chgData name="Presbiterio Colima Michoacán" userId="214594fb9253cfdf" providerId="LiveId" clId="{C2748001-1919-4F12-BC6A-CFF00CEED36E}" dt="2026-01-20T16:07:00.842" v="3190"/>
        <pc:sldMkLst>
          <pc:docMk/>
          <pc:sldMk cId="3017782472" sldId="267"/>
        </pc:sldMkLst>
        <pc:spChg chg="mod">
          <ac:chgData name="Presbiterio Colima Michoacán" userId="214594fb9253cfdf" providerId="LiveId" clId="{C2748001-1919-4F12-BC6A-CFF00CEED36E}" dt="2026-01-20T06:53:07.567" v="2123" actId="14100"/>
          <ac:spMkLst>
            <pc:docMk/>
            <pc:sldMk cId="3017782472" sldId="267"/>
            <ac:spMk id="3" creationId="{2BF677A9-F4DF-3CD6-CC89-E020DD9C4247}"/>
          </ac:spMkLst>
        </pc:spChg>
        <pc:spChg chg="mod">
          <ac:chgData name="Presbiterio Colima Michoacán" userId="214594fb9253cfdf" providerId="LiveId" clId="{C2748001-1919-4F12-BC6A-CFF00CEED36E}" dt="2026-01-20T06:54:27.625" v="2128" actId="20577"/>
          <ac:spMkLst>
            <pc:docMk/>
            <pc:sldMk cId="3017782472" sldId="267"/>
            <ac:spMk id="6" creationId="{A63952FA-3CE4-A4C6-1BB9-C343557ACE89}"/>
          </ac:spMkLst>
        </pc:spChg>
        <pc:spChg chg="mod">
          <ac:chgData name="Presbiterio Colima Michoacán" userId="214594fb9253cfdf" providerId="LiveId" clId="{C2748001-1919-4F12-BC6A-CFF00CEED36E}" dt="2026-01-20T06:53:30.893" v="2126" actId="14100"/>
          <ac:spMkLst>
            <pc:docMk/>
            <pc:sldMk cId="3017782472" sldId="267"/>
            <ac:spMk id="7" creationId="{C084F345-2EB5-6564-457B-5EAB46ABB3EE}"/>
          </ac:spMkLst>
        </pc:spChg>
        <pc:picChg chg="add mod modCrop">
          <ac:chgData name="Presbiterio Colima Michoacán" userId="214594fb9253cfdf" providerId="LiveId" clId="{C2748001-1919-4F12-BC6A-CFF00CEED36E}" dt="2026-01-20T07:24:50.991" v="2890" actId="14100"/>
          <ac:picMkLst>
            <pc:docMk/>
            <pc:sldMk cId="3017782472" sldId="267"/>
            <ac:picMk id="8" creationId="{FADE4D11-4677-59E3-E7CF-F618A3E74C85}"/>
          </ac:picMkLst>
        </pc:picChg>
        <pc:picChg chg="add mod modCrop">
          <ac:chgData name="Presbiterio Colima Michoacán" userId="214594fb9253cfdf" providerId="LiveId" clId="{C2748001-1919-4F12-BC6A-CFF00CEED36E}" dt="2026-01-20T07:25:02.445" v="2891" actId="1037"/>
          <ac:picMkLst>
            <pc:docMk/>
            <pc:sldMk cId="3017782472" sldId="267"/>
            <ac:picMk id="10" creationId="{2A8E9562-487E-CB1A-6DA4-7471C792A306}"/>
          </ac:picMkLst>
        </pc:picChg>
        <pc:picChg chg="del">
          <ac:chgData name="Presbiterio Colima Michoacán" userId="214594fb9253cfdf" providerId="LiveId" clId="{C2748001-1919-4F12-BC6A-CFF00CEED36E}" dt="2026-01-20T06:46:25.636" v="2037" actId="478"/>
          <ac:picMkLst>
            <pc:docMk/>
            <pc:sldMk cId="3017782472" sldId="267"/>
            <ac:picMk id="12" creationId="{6DC18150-C1A4-C603-1C08-5FF54DC4798C}"/>
          </ac:picMkLst>
        </pc:picChg>
        <pc:picChg chg="del">
          <ac:chgData name="Presbiterio Colima Michoacán" userId="214594fb9253cfdf" providerId="LiveId" clId="{C2748001-1919-4F12-BC6A-CFF00CEED36E}" dt="2026-01-20T06:47:36.563" v="2060" actId="478"/>
          <ac:picMkLst>
            <pc:docMk/>
            <pc:sldMk cId="3017782472" sldId="267"/>
            <ac:picMk id="14" creationId="{D24E211F-2121-A304-7E5F-2479AB57842B}"/>
          </ac:picMkLst>
        </pc:picChg>
      </pc:sldChg>
      <pc:sldMasterChg chg="modTransition modSldLayout">
        <pc:chgData name="Presbiterio Colima Michoacán" userId="214594fb9253cfdf" providerId="LiveId" clId="{C2748001-1919-4F12-BC6A-CFF00CEED36E}" dt="2026-01-20T16:07:00.842" v="3190"/>
        <pc:sldMasterMkLst>
          <pc:docMk/>
          <pc:sldMasterMk cId="1895609984" sldId="2147483708"/>
        </pc:sldMasterMkLst>
        <pc:sldLayoutChg chg="addSp delSp modSp mod 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1303851188" sldId="2147483709"/>
          </pc:sldLayoutMkLst>
          <pc:picChg chg="del">
            <ac:chgData name="Presbiterio Colima Michoacán" userId="214594fb9253cfdf" providerId="LiveId" clId="{C2748001-1919-4F12-BC6A-CFF00CEED36E}" dt="2026-01-20T07:51:23.884" v="3157" actId="478"/>
            <ac:picMkLst>
              <pc:docMk/>
              <pc:sldMasterMk cId="1895609984" sldId="2147483708"/>
              <pc:sldLayoutMk cId="1303851188" sldId="2147483709"/>
              <ac:picMk id="7" creationId="{E2865920-2B7F-F003-FA3B-8A9DC9A0D39E}"/>
            </ac:picMkLst>
          </pc:picChg>
          <pc:picChg chg="del">
            <ac:chgData name="Presbiterio Colima Michoacán" userId="214594fb9253cfdf" providerId="LiveId" clId="{C2748001-1919-4F12-BC6A-CFF00CEED36E}" dt="2026-01-20T07:51:37.901" v="3160" actId="478"/>
            <ac:picMkLst>
              <pc:docMk/>
              <pc:sldMasterMk cId="1895609984" sldId="2147483708"/>
              <pc:sldLayoutMk cId="1303851188" sldId="2147483709"/>
              <ac:picMk id="8" creationId="{7CCDB590-EDEE-7B2C-986C-CA55362BD6BE}"/>
            </ac:picMkLst>
          </pc:picChg>
          <pc:picChg chg="add mod ord">
            <ac:chgData name="Presbiterio Colima Michoacán" userId="214594fb9253cfdf" providerId="LiveId" clId="{C2748001-1919-4F12-BC6A-CFF00CEED36E}" dt="2026-01-20T07:51:29.036" v="3159" actId="167"/>
            <ac:picMkLst>
              <pc:docMk/>
              <pc:sldMasterMk cId="1895609984" sldId="2147483708"/>
              <pc:sldLayoutMk cId="1303851188" sldId="2147483709"/>
              <ac:picMk id="9" creationId="{CD0F2B72-F376-7770-5EC1-86CBCE1E0363}"/>
            </ac:picMkLst>
          </pc:picChg>
          <pc:picChg chg="ord">
            <ac:chgData name="Presbiterio Colima Michoacán" userId="214594fb9253cfdf" providerId="LiveId" clId="{C2748001-1919-4F12-BC6A-CFF00CEED36E}" dt="2026-01-20T07:51:21.361" v="3156" actId="167"/>
            <ac:picMkLst>
              <pc:docMk/>
              <pc:sldMasterMk cId="1895609984" sldId="2147483708"/>
              <pc:sldLayoutMk cId="1303851188" sldId="2147483709"/>
              <ac:picMk id="14" creationId="{0113CAD9-8D78-5038-1D5F-6CAFDE6E0AD1}"/>
            </ac:picMkLst>
          </pc:picChg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2796155774" sldId="2147483710"/>
          </pc:sldLayoutMkLst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2745250796" sldId="2147483711"/>
          </pc:sldLayoutMkLst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4167770996" sldId="2147483712"/>
          </pc:sldLayoutMkLst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4076035798" sldId="2147483713"/>
          </pc:sldLayoutMkLst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1146918183" sldId="2147483714"/>
          </pc:sldLayoutMkLst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1498844583" sldId="2147483715"/>
          </pc:sldLayoutMkLst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3331395367" sldId="2147483716"/>
          </pc:sldLayoutMkLst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3863204132" sldId="2147483717"/>
          </pc:sldLayoutMkLst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259552459" sldId="2147483718"/>
          </pc:sldLayoutMkLst>
        </pc:sldLayoutChg>
        <pc:sldLayoutChg chg="modTransition">
          <pc:chgData name="Presbiterio Colima Michoacán" userId="214594fb9253cfdf" providerId="LiveId" clId="{C2748001-1919-4F12-BC6A-CFF00CEED36E}" dt="2026-01-20T16:07:00.842" v="3190"/>
          <pc:sldLayoutMkLst>
            <pc:docMk/>
            <pc:sldMasterMk cId="1895609984" sldId="2147483708"/>
            <pc:sldLayoutMk cId="3073862353" sldId="2147483719"/>
          </pc:sldLayoutMkLst>
        </pc:sldLayoutChg>
      </pc:sldMasterChg>
    </pc:docChg>
  </pc:docChgLst>
  <pc:docChgLst>
    <pc:chgData name="Presbiterio Colima Michoacán" userId="214594fb9253cfdf" providerId="LiveId" clId="{8FA3A0B5-1307-4740-947E-A6FA468BDD75}"/>
    <pc:docChg chg="undo custSel addSld delSld modSld modMainMaster">
      <pc:chgData name="Presbiterio Colima Michoacán" userId="214594fb9253cfdf" providerId="LiveId" clId="{8FA3A0B5-1307-4740-947E-A6FA468BDD75}" dt="2026-03-25T05:16:35.150" v="2724" actId="207"/>
      <pc:docMkLst>
        <pc:docMk/>
      </pc:docMkLst>
      <pc:sldChg chg="addSp delSp modSp mod">
        <pc:chgData name="Presbiterio Colima Michoacán" userId="214594fb9253cfdf" providerId="LiveId" clId="{8FA3A0B5-1307-4740-947E-A6FA468BDD75}" dt="2026-03-25T05:16:35.150" v="2724" actId="207"/>
        <pc:sldMkLst>
          <pc:docMk/>
          <pc:sldMk cId="1689820026" sldId="256"/>
        </pc:sldMkLst>
        <pc:spChg chg="mod">
          <ac:chgData name="Presbiterio Colima Michoacán" userId="214594fb9253cfdf" providerId="LiveId" clId="{8FA3A0B5-1307-4740-947E-A6FA468BDD75}" dt="2026-03-24T03:08:54.547" v="55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8FA3A0B5-1307-4740-947E-A6FA468BDD75}" dt="2026-03-25T05:16:35.150" v="2724" actId="207"/>
          <ac:spMkLst>
            <pc:docMk/>
            <pc:sldMk cId="1689820026" sldId="256"/>
            <ac:spMk id="3" creationId="{279450D6-9123-6D23-09BE-D91058A4557F}"/>
          </ac:spMkLst>
        </pc:spChg>
        <pc:spChg chg="mod">
          <ac:chgData name="Presbiterio Colima Michoacán" userId="214594fb9253cfdf" providerId="LiveId" clId="{8FA3A0B5-1307-4740-947E-A6FA468BDD75}" dt="2026-03-24T03:09:18.431" v="95" actId="20577"/>
          <ac:spMkLst>
            <pc:docMk/>
            <pc:sldMk cId="1689820026" sldId="256"/>
            <ac:spMk id="6" creationId="{914F27F6-8BB0-FCBF-CDD6-0051B6A8C8E8}"/>
          </ac:spMkLst>
        </pc:spChg>
        <pc:picChg chg="add del mod modCrop">
          <ac:chgData name="Presbiterio Colima Michoacán" userId="214594fb9253cfdf" providerId="LiveId" clId="{8FA3A0B5-1307-4740-947E-A6FA468BDD75}" dt="2026-03-25T05:08:22.324" v="2679" actId="21"/>
          <ac:picMkLst>
            <pc:docMk/>
            <pc:sldMk cId="1689820026" sldId="256"/>
            <ac:picMk id="5" creationId="{5B4ECC04-8D88-4780-ADDB-43C5F745926C}"/>
          </ac:picMkLst>
        </pc:picChg>
      </pc:sldChg>
      <pc:sldChg chg="addSp delSp modSp mod">
        <pc:chgData name="Presbiterio Colima Michoacán" userId="214594fb9253cfdf" providerId="LiveId" clId="{8FA3A0B5-1307-4740-947E-A6FA468BDD75}" dt="2026-03-25T04:43:54.715" v="2571" actId="1076"/>
        <pc:sldMkLst>
          <pc:docMk/>
          <pc:sldMk cId="1299661062" sldId="257"/>
        </pc:sldMkLst>
        <pc:spChg chg="mod">
          <ac:chgData name="Presbiterio Colima Michoacán" userId="214594fb9253cfdf" providerId="LiveId" clId="{8FA3A0B5-1307-4740-947E-A6FA468BDD75}" dt="2026-03-24T04:03:55.210" v="327" actId="1076"/>
          <ac:spMkLst>
            <pc:docMk/>
            <pc:sldMk cId="1299661062" sldId="257"/>
            <ac:spMk id="3" creationId="{1CADB3E8-F609-220E-18EE-6B83CA5787AE}"/>
          </ac:spMkLst>
        </pc:spChg>
        <pc:spChg chg="mod">
          <ac:chgData name="Presbiterio Colima Michoacán" userId="214594fb9253cfdf" providerId="LiveId" clId="{8FA3A0B5-1307-4740-947E-A6FA468BDD75}" dt="2026-03-24T04:03:58.083" v="328" actId="1076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8FA3A0B5-1307-4740-947E-A6FA468BDD75}" dt="2026-03-24T04:04:00.065" v="329" actId="1076"/>
          <ac:spMkLst>
            <pc:docMk/>
            <pc:sldMk cId="1299661062" sldId="257"/>
            <ac:spMk id="5" creationId="{CF1F3B4B-8FB4-D498-C5D7-B45869C77C0F}"/>
          </ac:spMkLst>
        </pc:spChg>
        <pc:spChg chg="mod">
          <ac:chgData name="Presbiterio Colima Michoacán" userId="214594fb9253cfdf" providerId="LiveId" clId="{8FA3A0B5-1307-4740-947E-A6FA468BDD75}" dt="2026-03-24T04:04:19.426" v="333" actId="1035"/>
          <ac:spMkLst>
            <pc:docMk/>
            <pc:sldMk cId="1299661062" sldId="257"/>
            <ac:spMk id="7" creationId="{FFD7B7C8-7E32-84B8-B9BE-2DE29262FFA9}"/>
          </ac:spMkLst>
        </pc:spChg>
        <pc:picChg chg="add mod">
          <ac:chgData name="Presbiterio Colima Michoacán" userId="214594fb9253cfdf" providerId="LiveId" clId="{8FA3A0B5-1307-4740-947E-A6FA468BDD75}" dt="2026-03-25T04:43:54.715" v="2571" actId="1076"/>
          <ac:picMkLst>
            <pc:docMk/>
            <pc:sldMk cId="1299661062" sldId="257"/>
            <ac:picMk id="8" creationId="{423333B3-B8F7-AEAF-A499-BE04BE92E137}"/>
          </ac:picMkLst>
        </pc:picChg>
        <pc:picChg chg="del">
          <ac:chgData name="Presbiterio Colima Michoacán" userId="214594fb9253cfdf" providerId="LiveId" clId="{8FA3A0B5-1307-4740-947E-A6FA468BDD75}" dt="2026-03-24T04:03:49.513" v="326" actId="478"/>
          <ac:picMkLst>
            <pc:docMk/>
            <pc:sldMk cId="1299661062" sldId="257"/>
            <ac:picMk id="8" creationId="{C846AD83-C146-9953-28FC-A4AC579660AA}"/>
          </ac:picMkLst>
        </pc:picChg>
      </pc:sldChg>
      <pc:sldChg chg="addSp delSp modSp mod">
        <pc:chgData name="Presbiterio Colima Michoacán" userId="214594fb9253cfdf" providerId="LiveId" clId="{8FA3A0B5-1307-4740-947E-A6FA468BDD75}" dt="2026-03-25T04:53:04.866" v="2590" actId="14100"/>
        <pc:sldMkLst>
          <pc:docMk/>
          <pc:sldMk cId="221609858" sldId="258"/>
        </pc:sldMkLst>
        <pc:spChg chg="mod">
          <ac:chgData name="Presbiterio Colima Michoacán" userId="214594fb9253cfdf" providerId="LiveId" clId="{8FA3A0B5-1307-4740-947E-A6FA468BDD75}" dt="2026-03-24T04:06:34.307" v="492" actId="14100"/>
          <ac:spMkLst>
            <pc:docMk/>
            <pc:sldMk cId="221609858" sldId="258"/>
            <ac:spMk id="8" creationId="{70D7E43B-4C94-4456-04B3-7393DC021B35}"/>
          </ac:spMkLst>
        </pc:spChg>
        <pc:grpChg chg="del">
          <ac:chgData name="Presbiterio Colima Michoacán" userId="214594fb9253cfdf" providerId="LiveId" clId="{8FA3A0B5-1307-4740-947E-A6FA468BDD75}" dt="2026-03-24T04:04:27.305" v="334" actId="478"/>
          <ac:grpSpMkLst>
            <pc:docMk/>
            <pc:sldMk cId="221609858" sldId="258"/>
            <ac:grpSpMk id="11" creationId="{BD1CA994-4564-386B-BACE-AEF6FC161F95}"/>
          </ac:grpSpMkLst>
        </pc:grpChg>
        <pc:picChg chg="add mod ord">
          <ac:chgData name="Presbiterio Colima Michoacán" userId="214594fb9253cfdf" providerId="LiveId" clId="{8FA3A0B5-1307-4740-947E-A6FA468BDD75}" dt="2026-03-25T04:53:04.866" v="2590" actId="14100"/>
          <ac:picMkLst>
            <pc:docMk/>
            <pc:sldMk cId="221609858" sldId="258"/>
            <ac:picMk id="4" creationId="{391CFBC4-BF1D-C81D-6882-936C4D491658}"/>
          </ac:picMkLst>
        </pc:picChg>
        <pc:picChg chg="add mod">
          <ac:chgData name="Presbiterio Colima Michoacán" userId="214594fb9253cfdf" providerId="LiveId" clId="{8FA3A0B5-1307-4740-947E-A6FA468BDD75}" dt="2026-03-25T04:52:56.675" v="2587" actId="1076"/>
          <ac:picMkLst>
            <pc:docMk/>
            <pc:sldMk cId="221609858" sldId="258"/>
            <ac:picMk id="6" creationId="{19027F27-F897-465F-FA33-8DCCAFC9A7A8}"/>
          </ac:picMkLst>
        </pc:picChg>
      </pc:sldChg>
      <pc:sldChg chg="addSp delSp modSp mod">
        <pc:chgData name="Presbiterio Colima Michoacán" userId="214594fb9253cfdf" providerId="LiveId" clId="{8FA3A0B5-1307-4740-947E-A6FA468BDD75}" dt="2026-03-25T04:54:46.420" v="2601" actId="1440"/>
        <pc:sldMkLst>
          <pc:docMk/>
          <pc:sldMk cId="401971717" sldId="259"/>
        </pc:sldMkLst>
        <pc:spChg chg="add del mod">
          <ac:chgData name="Presbiterio Colima Michoacán" userId="214594fb9253cfdf" providerId="LiveId" clId="{8FA3A0B5-1307-4740-947E-A6FA468BDD75}" dt="2026-03-24T04:08:32.641" v="606" actId="478"/>
          <ac:spMkLst>
            <pc:docMk/>
            <pc:sldMk cId="401971717" sldId="259"/>
            <ac:spMk id="2" creationId="{3AA9C2E1-BD98-3C52-A2F5-32DA09508EF8}"/>
          </ac:spMkLst>
        </pc:spChg>
        <pc:spChg chg="mod">
          <ac:chgData name="Presbiterio Colima Michoacán" userId="214594fb9253cfdf" providerId="LiveId" clId="{8FA3A0B5-1307-4740-947E-A6FA468BDD75}" dt="2026-03-24T04:08:28.793" v="605" actId="14100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8FA3A0B5-1307-4740-947E-A6FA468BDD75}" dt="2026-03-24T04:17:27.210" v="1168" actId="1036"/>
          <ac:spMkLst>
            <pc:docMk/>
            <pc:sldMk cId="401971717" sldId="259"/>
            <ac:spMk id="7" creationId="{C084F345-2EB5-6564-457B-5EAB46ABB3EE}"/>
          </ac:spMkLst>
        </pc:spChg>
        <pc:grpChg chg="del">
          <ac:chgData name="Presbiterio Colima Michoacán" userId="214594fb9253cfdf" providerId="LiveId" clId="{8FA3A0B5-1307-4740-947E-A6FA468BDD75}" dt="2026-03-24T04:06:51.001" v="493" actId="478"/>
          <ac:grpSpMkLst>
            <pc:docMk/>
            <pc:sldMk cId="401971717" sldId="259"/>
            <ac:grpSpMk id="12" creationId="{B2A7D74D-3124-EF19-BCC5-82E44A55DB3D}"/>
          </ac:grpSpMkLst>
        </pc:grpChg>
        <pc:picChg chg="add mod">
          <ac:chgData name="Presbiterio Colima Michoacán" userId="214594fb9253cfdf" providerId="LiveId" clId="{8FA3A0B5-1307-4740-947E-A6FA468BDD75}" dt="2026-03-25T04:54:46.420" v="2601" actId="1440"/>
          <ac:picMkLst>
            <pc:docMk/>
            <pc:sldMk cId="401971717" sldId="259"/>
            <ac:picMk id="4" creationId="{B640B1C1-E892-0646-D37D-BC0948A5E5FA}"/>
          </ac:picMkLst>
        </pc:picChg>
      </pc:sldChg>
      <pc:sldChg chg="addSp delSp modSp mod">
        <pc:chgData name="Presbiterio Colima Michoacán" userId="214594fb9253cfdf" providerId="LiveId" clId="{8FA3A0B5-1307-4740-947E-A6FA468BDD75}" dt="2026-03-25T04:58:00.810" v="2622" actId="1076"/>
        <pc:sldMkLst>
          <pc:docMk/>
          <pc:sldMk cId="3483886133" sldId="260"/>
        </pc:sldMkLst>
        <pc:spChg chg="mod">
          <ac:chgData name="Presbiterio Colima Michoacán" userId="214594fb9253cfdf" providerId="LiveId" clId="{8FA3A0B5-1307-4740-947E-A6FA468BDD75}" dt="2026-03-24T04:20:03.346" v="1230" actId="20577"/>
          <ac:spMkLst>
            <pc:docMk/>
            <pc:sldMk cId="3483886133" sldId="260"/>
            <ac:spMk id="6" creationId="{A63952FA-3CE4-A4C6-1BB9-C343557ACE89}"/>
          </ac:spMkLst>
        </pc:spChg>
        <pc:spChg chg="mod">
          <ac:chgData name="Presbiterio Colima Michoacán" userId="214594fb9253cfdf" providerId="LiveId" clId="{8FA3A0B5-1307-4740-947E-A6FA468BDD75}" dt="2026-03-24T04:27:25.355" v="1809" actId="948"/>
          <ac:spMkLst>
            <pc:docMk/>
            <pc:sldMk cId="3483886133" sldId="260"/>
            <ac:spMk id="7" creationId="{C084F345-2EB5-6564-457B-5EAB46ABB3EE}"/>
          </ac:spMkLst>
        </pc:spChg>
        <pc:picChg chg="add mod">
          <ac:chgData name="Presbiterio Colima Michoacán" userId="214594fb9253cfdf" providerId="LiveId" clId="{8FA3A0B5-1307-4740-947E-A6FA468BDD75}" dt="2026-03-25T04:58:00.810" v="2622" actId="1076"/>
          <ac:picMkLst>
            <pc:docMk/>
            <pc:sldMk cId="3483886133" sldId="260"/>
            <ac:picMk id="4" creationId="{CEBB2DD7-37F9-B669-681B-77054F208C48}"/>
          </ac:picMkLst>
        </pc:picChg>
        <pc:picChg chg="del">
          <ac:chgData name="Presbiterio Colima Michoacán" userId="214594fb9253cfdf" providerId="LiveId" clId="{8FA3A0B5-1307-4740-947E-A6FA468BDD75}" dt="2026-03-24T04:19:46.922" v="1178" actId="478"/>
          <ac:picMkLst>
            <pc:docMk/>
            <pc:sldMk cId="3483886133" sldId="260"/>
            <ac:picMk id="4" creationId="{D26D293B-F740-A0B6-F693-3C78A808AFB0}"/>
          </ac:picMkLst>
        </pc:picChg>
      </pc:sldChg>
      <pc:sldChg chg="addSp delSp modSp mod">
        <pc:chgData name="Presbiterio Colima Michoacán" userId="214594fb9253cfdf" providerId="LiveId" clId="{8FA3A0B5-1307-4740-947E-A6FA468BDD75}" dt="2026-03-24T04:40:05.786" v="1973" actId="1035"/>
        <pc:sldMkLst>
          <pc:docMk/>
          <pc:sldMk cId="2903356150" sldId="261"/>
        </pc:sldMkLst>
        <pc:spChg chg="mod">
          <ac:chgData name="Presbiterio Colima Michoacán" userId="214594fb9253cfdf" providerId="LiveId" clId="{8FA3A0B5-1307-4740-947E-A6FA468BDD75}" dt="2026-03-24T04:31:56.388" v="1944" actId="2710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8FA3A0B5-1307-4740-947E-A6FA468BDD75}" dt="2026-03-24T04:29:20.122" v="1893" actId="20577"/>
          <ac:spMkLst>
            <pc:docMk/>
            <pc:sldMk cId="2903356150" sldId="261"/>
            <ac:spMk id="7" creationId="{C084F345-2EB5-6564-457B-5EAB46ABB3EE}"/>
          </ac:spMkLst>
        </pc:spChg>
        <pc:graphicFrameChg chg="add del mod">
          <ac:chgData name="Presbiterio Colima Michoacán" userId="214594fb9253cfdf" providerId="LiveId" clId="{8FA3A0B5-1307-4740-947E-A6FA468BDD75}" dt="2026-03-24T04:36:45.023" v="1946" actId="478"/>
          <ac:graphicFrameMkLst>
            <pc:docMk/>
            <pc:sldMk cId="2903356150" sldId="261"/>
            <ac:graphicFrameMk id="4" creationId="{EF969CB1-6DC3-F20C-5AAF-E71E4AEFE322}"/>
          </ac:graphicFrameMkLst>
        </pc:graphicFrameChg>
        <pc:graphicFrameChg chg="add del mod">
          <ac:chgData name="Presbiterio Colima Michoacán" userId="214594fb9253cfdf" providerId="LiveId" clId="{8FA3A0B5-1307-4740-947E-A6FA468BDD75}" dt="2026-03-24T04:37:28.050" v="1948" actId="478"/>
          <ac:graphicFrameMkLst>
            <pc:docMk/>
            <pc:sldMk cId="2903356150" sldId="261"/>
            <ac:graphicFrameMk id="9" creationId="{2F9460A1-ABE2-A3A7-FCF1-FF00E1932C35}"/>
          </ac:graphicFrameMkLst>
        </pc:graphicFrameChg>
        <pc:picChg chg="del">
          <ac:chgData name="Presbiterio Colima Michoacán" userId="214594fb9253cfdf" providerId="LiveId" clId="{8FA3A0B5-1307-4740-947E-A6FA468BDD75}" dt="2026-03-24T04:28:26.153" v="1819" actId="478"/>
          <ac:picMkLst>
            <pc:docMk/>
            <pc:sldMk cId="2903356150" sldId="261"/>
            <ac:picMk id="8" creationId="{8E260459-ADD5-3BE9-D5BF-9830699D5584}"/>
          </ac:picMkLst>
        </pc:picChg>
        <pc:picChg chg="del mod">
          <ac:chgData name="Presbiterio Colima Michoacán" userId="214594fb9253cfdf" providerId="LiveId" clId="{8FA3A0B5-1307-4740-947E-A6FA468BDD75}" dt="2026-03-24T04:28:25.114" v="1818" actId="478"/>
          <ac:picMkLst>
            <pc:docMk/>
            <pc:sldMk cId="2903356150" sldId="261"/>
            <ac:picMk id="10" creationId="{1D97556D-3041-6473-2DB7-B96F44EFB22A}"/>
          </ac:picMkLst>
        </pc:picChg>
        <pc:picChg chg="add del mod modCrop">
          <ac:chgData name="Presbiterio Colima Michoacán" userId="214594fb9253cfdf" providerId="LiveId" clId="{8FA3A0B5-1307-4740-947E-A6FA468BDD75}" dt="2026-03-24T04:39:19.810" v="1958" actId="478"/>
          <ac:picMkLst>
            <pc:docMk/>
            <pc:sldMk cId="2903356150" sldId="261"/>
            <ac:picMk id="13" creationId="{3A2FEC3F-CDEC-978B-505B-8A015203180A}"/>
          </ac:picMkLst>
        </pc:picChg>
        <pc:picChg chg="add mod ord">
          <ac:chgData name="Presbiterio Colima Michoacán" userId="214594fb9253cfdf" providerId="LiveId" clId="{8FA3A0B5-1307-4740-947E-A6FA468BDD75}" dt="2026-03-24T04:39:34.326" v="1964" actId="167"/>
          <ac:picMkLst>
            <pc:docMk/>
            <pc:sldMk cId="2903356150" sldId="261"/>
            <ac:picMk id="15" creationId="{E0BDEF30-6BF3-8E41-A39C-582C416CC5FA}"/>
          </ac:picMkLst>
        </pc:picChg>
        <pc:picChg chg="add mod ord modCrop">
          <ac:chgData name="Presbiterio Colima Michoacán" userId="214594fb9253cfdf" providerId="LiveId" clId="{8FA3A0B5-1307-4740-947E-A6FA468BDD75}" dt="2026-03-24T04:40:05.786" v="1973" actId="1035"/>
          <ac:picMkLst>
            <pc:docMk/>
            <pc:sldMk cId="2903356150" sldId="261"/>
            <ac:picMk id="17" creationId="{47806435-EFF5-E0F8-3AA5-DD6D8BFB8785}"/>
          </ac:picMkLst>
        </pc:picChg>
      </pc:sldChg>
      <pc:sldChg chg="addSp delSp modSp mod">
        <pc:chgData name="Presbiterio Colima Michoacán" userId="214594fb9253cfdf" providerId="LiveId" clId="{8FA3A0B5-1307-4740-947E-A6FA468BDD75}" dt="2026-03-25T04:58:53.179" v="2626" actId="14100"/>
        <pc:sldMkLst>
          <pc:docMk/>
          <pc:sldMk cId="2651532291" sldId="262"/>
        </pc:sldMkLst>
        <pc:spChg chg="mod">
          <ac:chgData name="Presbiterio Colima Michoacán" userId="214594fb9253cfdf" providerId="LiveId" clId="{8FA3A0B5-1307-4740-947E-A6FA468BDD75}" dt="2026-03-24T04:42:02.275" v="2114" actId="20577"/>
          <ac:spMkLst>
            <pc:docMk/>
            <pc:sldMk cId="2651532291" sldId="262"/>
            <ac:spMk id="7" creationId="{C084F345-2EB5-6564-457B-5EAB46ABB3EE}"/>
          </ac:spMkLst>
        </pc:spChg>
        <pc:picChg chg="add mod">
          <ac:chgData name="Presbiterio Colima Michoacán" userId="214594fb9253cfdf" providerId="LiveId" clId="{8FA3A0B5-1307-4740-947E-A6FA468BDD75}" dt="2026-03-25T04:58:53.179" v="2626" actId="14100"/>
          <ac:picMkLst>
            <pc:docMk/>
            <pc:sldMk cId="2651532291" sldId="262"/>
            <ac:picMk id="3" creationId="{AB5199F5-570E-FB1F-7606-E3271624EAAE}"/>
          </ac:picMkLst>
        </pc:picChg>
        <pc:picChg chg="del">
          <ac:chgData name="Presbiterio Colima Michoacán" userId="214594fb9253cfdf" providerId="LiveId" clId="{8FA3A0B5-1307-4740-947E-A6FA468BDD75}" dt="2026-03-24T04:40:20.498" v="1974" actId="478"/>
          <ac:picMkLst>
            <pc:docMk/>
            <pc:sldMk cId="2651532291" sldId="262"/>
            <ac:picMk id="4" creationId="{FA0F8C40-34BB-651C-01D2-CF5DF9EB6D35}"/>
          </ac:picMkLst>
        </pc:picChg>
      </pc:sldChg>
      <pc:sldChg chg="addSp delSp modSp mod delAnim">
        <pc:chgData name="Presbiterio Colima Michoacán" userId="214594fb9253cfdf" providerId="LiveId" clId="{8FA3A0B5-1307-4740-947E-A6FA468BDD75}" dt="2026-03-25T05:02:28.636" v="2651" actId="1076"/>
        <pc:sldMkLst>
          <pc:docMk/>
          <pc:sldMk cId="811296599" sldId="263"/>
        </pc:sldMkLst>
        <pc:spChg chg="mod">
          <ac:chgData name="Presbiterio Colima Michoacán" userId="214594fb9253cfdf" providerId="LiveId" clId="{8FA3A0B5-1307-4740-947E-A6FA468BDD75}" dt="2026-03-24T04:44:54.491" v="2432" actId="207"/>
          <ac:spMkLst>
            <pc:docMk/>
            <pc:sldMk cId="811296599" sldId="263"/>
            <ac:spMk id="7" creationId="{C084F345-2EB5-6564-457B-5EAB46ABB3EE}"/>
          </ac:spMkLst>
        </pc:spChg>
        <pc:picChg chg="del">
          <ac:chgData name="Presbiterio Colima Michoacán" userId="214594fb9253cfdf" providerId="LiveId" clId="{8FA3A0B5-1307-4740-947E-A6FA468BDD75}" dt="2026-03-24T04:42:41.762" v="2115" actId="478"/>
          <ac:picMkLst>
            <pc:docMk/>
            <pc:sldMk cId="811296599" sldId="263"/>
            <ac:picMk id="3" creationId="{1140CC9B-F809-B153-2DB4-C073186DB99A}"/>
          </ac:picMkLst>
        </pc:picChg>
        <pc:picChg chg="add mod">
          <ac:chgData name="Presbiterio Colima Michoacán" userId="214594fb9253cfdf" providerId="LiveId" clId="{8FA3A0B5-1307-4740-947E-A6FA468BDD75}" dt="2026-03-25T05:02:28.636" v="2651" actId="1076"/>
          <ac:picMkLst>
            <pc:docMk/>
            <pc:sldMk cId="811296599" sldId="263"/>
            <ac:picMk id="4" creationId="{D3534A1E-12F9-09CF-5EFC-9871A4D9429D}"/>
          </ac:picMkLst>
        </pc:picChg>
      </pc:sldChg>
      <pc:sldChg chg="addSp delSp modSp mod">
        <pc:chgData name="Presbiterio Colima Michoacán" userId="214594fb9253cfdf" providerId="LiveId" clId="{8FA3A0B5-1307-4740-947E-A6FA468BDD75}" dt="2026-03-25T05:03:45.642" v="2664" actId="14100"/>
        <pc:sldMkLst>
          <pc:docMk/>
          <pc:sldMk cId="1544812095" sldId="264"/>
        </pc:sldMkLst>
        <pc:spChg chg="mod">
          <ac:chgData name="Presbiterio Colima Michoacán" userId="214594fb9253cfdf" providerId="LiveId" clId="{8FA3A0B5-1307-4740-947E-A6FA468BDD75}" dt="2026-03-25T05:03:05.138" v="2658" actId="14100"/>
          <ac:spMkLst>
            <pc:docMk/>
            <pc:sldMk cId="1544812095" sldId="264"/>
            <ac:spMk id="7" creationId="{C084F345-2EB5-6564-457B-5EAB46ABB3EE}"/>
          </ac:spMkLst>
        </pc:spChg>
        <pc:picChg chg="del">
          <ac:chgData name="Presbiterio Colima Michoacán" userId="214594fb9253cfdf" providerId="LiveId" clId="{8FA3A0B5-1307-4740-947E-A6FA468BDD75}" dt="2026-03-24T04:45:03.369" v="2433" actId="478"/>
          <ac:picMkLst>
            <pc:docMk/>
            <pc:sldMk cId="1544812095" sldId="264"/>
            <ac:picMk id="4" creationId="{2424268F-4A1D-A800-2023-A8C2F31DE995}"/>
          </ac:picMkLst>
        </pc:picChg>
        <pc:picChg chg="add mod">
          <ac:chgData name="Presbiterio Colima Michoacán" userId="214594fb9253cfdf" providerId="LiveId" clId="{8FA3A0B5-1307-4740-947E-A6FA468BDD75}" dt="2026-03-25T05:03:45.642" v="2664" actId="14100"/>
          <ac:picMkLst>
            <pc:docMk/>
            <pc:sldMk cId="1544812095" sldId="264"/>
            <ac:picMk id="4" creationId="{3B0A9BBE-6882-EBC1-0773-10D6CAF0708E}"/>
          </ac:picMkLst>
        </pc:picChg>
      </pc:sldChg>
      <pc:sldChg chg="del">
        <pc:chgData name="Presbiterio Colima Michoacán" userId="214594fb9253cfdf" providerId="LiveId" clId="{8FA3A0B5-1307-4740-947E-A6FA468BDD75}" dt="2026-03-24T04:19:44.839" v="1177" actId="47"/>
        <pc:sldMkLst>
          <pc:docMk/>
          <pc:sldMk cId="596307744" sldId="265"/>
        </pc:sldMkLst>
      </pc:sldChg>
      <pc:sldChg chg="add del">
        <pc:chgData name="Presbiterio Colima Michoacán" userId="214594fb9253cfdf" providerId="LiveId" clId="{8FA3A0B5-1307-4740-947E-A6FA468BDD75}" dt="2026-03-24T04:14:24.559" v="1136" actId="2890"/>
        <pc:sldMkLst>
          <pc:docMk/>
          <pc:sldMk cId="1422604917" sldId="266"/>
        </pc:sldMkLst>
      </pc:sldChg>
      <pc:sldChg chg="addSp modSp add mod">
        <pc:chgData name="Presbiterio Colima Michoacán" userId="214594fb9253cfdf" providerId="LiveId" clId="{8FA3A0B5-1307-4740-947E-A6FA468BDD75}" dt="2026-03-25T04:55:39.949" v="2608" actId="1440"/>
        <pc:sldMkLst>
          <pc:docMk/>
          <pc:sldMk cId="3492881445" sldId="266"/>
        </pc:sldMkLst>
        <pc:spChg chg="mod">
          <ac:chgData name="Presbiterio Colima Michoacán" userId="214594fb9253cfdf" providerId="LiveId" clId="{8FA3A0B5-1307-4740-947E-A6FA468BDD75}" dt="2026-03-24T04:19:27.202" v="1176" actId="948"/>
          <ac:spMkLst>
            <pc:docMk/>
            <pc:sldMk cId="3492881445" sldId="266"/>
            <ac:spMk id="7" creationId="{C084F345-2EB5-6564-457B-5EAB46ABB3EE}"/>
          </ac:spMkLst>
        </pc:spChg>
        <pc:picChg chg="add mod">
          <ac:chgData name="Presbiterio Colima Michoacán" userId="214594fb9253cfdf" providerId="LiveId" clId="{8FA3A0B5-1307-4740-947E-A6FA468BDD75}" dt="2026-03-25T04:55:39.949" v="2608" actId="1440"/>
          <ac:picMkLst>
            <pc:docMk/>
            <pc:sldMk cId="3492881445" sldId="266"/>
            <ac:picMk id="4" creationId="{7E457915-CA49-7CE1-7166-CF193D9E220D}"/>
          </ac:picMkLst>
        </pc:picChg>
      </pc:sldChg>
      <pc:sldChg chg="addSp delSp modSp add mod">
        <pc:chgData name="Presbiterio Colima Michoacán" userId="214594fb9253cfdf" providerId="LiveId" clId="{8FA3A0B5-1307-4740-947E-A6FA468BDD75}" dt="2026-03-25T04:59:55.986" v="2643" actId="1076"/>
        <pc:sldMkLst>
          <pc:docMk/>
          <pc:sldMk cId="261602691" sldId="267"/>
        </pc:sldMkLst>
        <pc:spChg chg="mod">
          <ac:chgData name="Presbiterio Colima Michoacán" userId="214594fb9253cfdf" providerId="LiveId" clId="{8FA3A0B5-1307-4740-947E-A6FA468BDD75}" dt="2026-03-24T04:28:12.980" v="1816" actId="14100"/>
          <ac:spMkLst>
            <pc:docMk/>
            <pc:sldMk cId="261602691" sldId="267"/>
            <ac:spMk id="7" creationId="{C084F345-2EB5-6564-457B-5EAB46ABB3EE}"/>
          </ac:spMkLst>
        </pc:spChg>
        <pc:picChg chg="add del mod">
          <ac:chgData name="Presbiterio Colima Michoacán" userId="214594fb9253cfdf" providerId="LiveId" clId="{8FA3A0B5-1307-4740-947E-A6FA468BDD75}" dt="2026-03-25T04:58:47.245" v="2623" actId="21"/>
          <ac:picMkLst>
            <pc:docMk/>
            <pc:sldMk cId="261602691" sldId="267"/>
            <ac:picMk id="4" creationId="{280B7348-7F8F-2703-49C2-877FFC909F7E}"/>
          </ac:picMkLst>
        </pc:picChg>
        <pc:picChg chg="add del mod">
          <ac:chgData name="Presbiterio Colima Michoacán" userId="214594fb9253cfdf" providerId="LiveId" clId="{8FA3A0B5-1307-4740-947E-A6FA468BDD75}" dt="2026-03-25T04:59:18.265" v="2630" actId="478"/>
          <ac:picMkLst>
            <pc:docMk/>
            <pc:sldMk cId="261602691" sldId="267"/>
            <ac:picMk id="9" creationId="{90A7AF69-C7E5-0DBA-B3E1-A16AC4CA33FD}"/>
          </ac:picMkLst>
        </pc:picChg>
        <pc:picChg chg="add del mod">
          <ac:chgData name="Presbiterio Colima Michoacán" userId="214594fb9253cfdf" providerId="LiveId" clId="{8FA3A0B5-1307-4740-947E-A6FA468BDD75}" dt="2026-03-25T04:59:24.065" v="2634" actId="478"/>
          <ac:picMkLst>
            <pc:docMk/>
            <pc:sldMk cId="261602691" sldId="267"/>
            <ac:picMk id="11" creationId="{08A4CA6F-9045-21C1-209E-34C9982EEF38}"/>
          </ac:picMkLst>
        </pc:picChg>
        <pc:picChg chg="add mod modCrop">
          <ac:chgData name="Presbiterio Colima Michoacán" userId="214594fb9253cfdf" providerId="LiveId" clId="{8FA3A0B5-1307-4740-947E-A6FA468BDD75}" dt="2026-03-25T04:59:55.986" v="2643" actId="1076"/>
          <ac:picMkLst>
            <pc:docMk/>
            <pc:sldMk cId="261602691" sldId="267"/>
            <ac:picMk id="13" creationId="{988EEA8A-4214-624E-DBAC-DEED70DCBF5E}"/>
          </ac:picMkLst>
        </pc:picChg>
      </pc:sldChg>
      <pc:sldMasterChg chg="modSldLayout">
        <pc:chgData name="Presbiterio Colima Michoacán" userId="214594fb9253cfdf" providerId="LiveId" clId="{8FA3A0B5-1307-4740-947E-A6FA468BDD75}" dt="2026-03-25T05:09:11.344" v="2686" actId="1037"/>
        <pc:sldMasterMkLst>
          <pc:docMk/>
          <pc:sldMasterMk cId="1895609984" sldId="2147483708"/>
        </pc:sldMasterMkLst>
        <pc:sldLayoutChg chg="addSp delSp modSp mod">
          <pc:chgData name="Presbiterio Colima Michoacán" userId="214594fb9253cfdf" providerId="LiveId" clId="{8FA3A0B5-1307-4740-947E-A6FA468BDD75}" dt="2026-03-25T05:09:11.344" v="2686" actId="1037"/>
          <pc:sldLayoutMkLst>
            <pc:docMk/>
            <pc:sldMasterMk cId="1895609984" sldId="2147483708"/>
            <pc:sldLayoutMk cId="1303851188" sldId="2147483709"/>
          </pc:sldLayoutMkLst>
          <pc:picChg chg="del">
            <ac:chgData name="Presbiterio Colima Michoacán" userId="214594fb9253cfdf" providerId="LiveId" clId="{8FA3A0B5-1307-4740-947E-A6FA468BDD75}" dt="2026-03-25T05:08:32.653" v="2681" actId="478"/>
            <ac:picMkLst>
              <pc:docMk/>
              <pc:sldMasterMk cId="1895609984" sldId="2147483708"/>
              <pc:sldLayoutMk cId="1303851188" sldId="2147483709"/>
              <ac:picMk id="7" creationId="{037D45A0-77F0-829D-D4A5-94F07FA38A57}"/>
            </ac:picMkLst>
          </pc:picChg>
          <pc:picChg chg="add mod ord">
            <ac:chgData name="Presbiterio Colima Michoacán" userId="214594fb9253cfdf" providerId="LiveId" clId="{8FA3A0B5-1307-4740-947E-A6FA468BDD75}" dt="2026-03-25T05:08:40.781" v="2683" actId="167"/>
            <ac:picMkLst>
              <pc:docMk/>
              <pc:sldMasterMk cId="1895609984" sldId="2147483708"/>
              <pc:sldLayoutMk cId="1303851188" sldId="2147483709"/>
              <ac:picMk id="8" creationId="{034DE81C-619E-2395-9809-F8D7071B4CE4}"/>
            </ac:picMkLst>
          </pc:picChg>
          <pc:picChg chg="del">
            <ac:chgData name="Presbiterio Colima Michoacán" userId="214594fb9253cfdf" providerId="LiveId" clId="{8FA3A0B5-1307-4740-947E-A6FA468BDD75}" dt="2026-03-25T05:08:47.402" v="2685" actId="478"/>
            <ac:picMkLst>
              <pc:docMk/>
              <pc:sldMasterMk cId="1895609984" sldId="2147483708"/>
              <pc:sldLayoutMk cId="1303851188" sldId="2147483709"/>
              <ac:picMk id="9" creationId="{38C335BF-FB08-BE7C-69A8-8374E7305E90}"/>
            </ac:picMkLst>
          </pc:picChg>
          <pc:picChg chg="mod ord">
            <ac:chgData name="Presbiterio Colima Michoacán" userId="214594fb9253cfdf" providerId="LiveId" clId="{8FA3A0B5-1307-4740-947E-A6FA468BDD75}" dt="2026-03-25T05:09:11.344" v="2686" actId="1037"/>
            <ac:picMkLst>
              <pc:docMk/>
              <pc:sldMasterMk cId="1895609984" sldId="2147483708"/>
              <pc:sldLayoutMk cId="1303851188" sldId="2147483709"/>
              <ac:picMk id="14" creationId="{0113CAD9-8D78-5038-1D5F-6CAFDE6E0AD1}"/>
            </ac:picMkLst>
          </pc:picChg>
          <pc:picChg chg="del">
            <ac:chgData name="Presbiterio Colima Michoacán" userId="214594fb9253cfdf" providerId="LiveId" clId="{8FA3A0B5-1307-4740-947E-A6FA468BDD75}" dt="2026-03-25T05:08:44.914" v="2684" actId="478"/>
            <ac:picMkLst>
              <pc:docMk/>
              <pc:sldMasterMk cId="1895609984" sldId="2147483708"/>
              <pc:sldLayoutMk cId="1303851188" sldId="2147483709"/>
              <ac:picMk id="15" creationId="{53CC3580-100B-A082-2682-F7A9A3AE5D52}"/>
            </ac:picMkLst>
          </pc:picChg>
        </pc:sldLayoutChg>
      </pc:sldMasterChg>
    </pc:docChg>
  </pc:docChgLst>
  <pc:docChgLst>
    <pc:chgData name="Presbiterio Colima Michoacán" userId="214594fb9253cfdf" providerId="LiveId" clId="{54A15712-C7F8-4506-BE8C-1EE7EA538083}"/>
    <pc:docChg chg="undo custSel addSld delSld modSld modMainMaster">
      <pc:chgData name="Presbiterio Colima Michoacán" userId="214594fb9253cfdf" providerId="LiveId" clId="{54A15712-C7F8-4506-BE8C-1EE7EA538083}" dt="2026-05-17T20:47:45.073" v="3969" actId="6549"/>
      <pc:docMkLst>
        <pc:docMk/>
      </pc:docMkLst>
      <pc:sldChg chg="addSp delSp modSp mod">
        <pc:chgData name="Presbiterio Colima Michoacán" userId="214594fb9253cfdf" providerId="LiveId" clId="{54A15712-C7F8-4506-BE8C-1EE7EA538083}" dt="2026-05-09T04:00:30.329" v="1897" actId="207"/>
        <pc:sldMkLst>
          <pc:docMk/>
          <pc:sldMk cId="1689820026" sldId="256"/>
        </pc:sldMkLst>
        <pc:spChg chg="mod">
          <ac:chgData name="Presbiterio Colima Michoacán" userId="214594fb9253cfdf" providerId="LiveId" clId="{54A15712-C7F8-4506-BE8C-1EE7EA538083}" dt="2026-05-09T03:59:49.697" v="1840" actId="1076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54A15712-C7F8-4506-BE8C-1EE7EA538083}" dt="2026-05-09T04:00:30.329" v="1897" actId="207"/>
          <ac:spMkLst>
            <pc:docMk/>
            <pc:sldMk cId="1689820026" sldId="256"/>
            <ac:spMk id="3" creationId="{279450D6-9123-6D23-09BE-D91058A4557F}"/>
          </ac:spMkLst>
        </pc:spChg>
        <pc:spChg chg="mod">
          <ac:chgData name="Presbiterio Colima Michoacán" userId="214594fb9253cfdf" providerId="LiveId" clId="{54A15712-C7F8-4506-BE8C-1EE7EA538083}" dt="2026-04-23T21:10:10.600" v="14" actId="20577"/>
          <ac:spMkLst>
            <pc:docMk/>
            <pc:sldMk cId="1689820026" sldId="256"/>
            <ac:spMk id="6" creationId="{914F27F6-8BB0-FCBF-CDD6-0051B6A8C8E8}"/>
          </ac:spMkLst>
        </pc:spChg>
        <pc:graphicFrameChg chg="add del mod">
          <ac:chgData name="Presbiterio Colima Michoacán" userId="214594fb9253cfdf" providerId="LiveId" clId="{54A15712-C7F8-4506-BE8C-1EE7EA538083}" dt="2026-05-09T03:58:17.390" v="1822" actId="478"/>
          <ac:graphicFrameMkLst>
            <pc:docMk/>
            <pc:sldMk cId="1689820026" sldId="256"/>
            <ac:graphicFrameMk id="4" creationId="{177F333F-5C2E-8399-9686-C5C47C3E3E62}"/>
          </ac:graphicFrameMkLst>
        </pc:graphicFrameChg>
        <pc:picChg chg="add del mod">
          <ac:chgData name="Presbiterio Colima Michoacán" userId="214594fb9253cfdf" providerId="LiveId" clId="{54A15712-C7F8-4506-BE8C-1EE7EA538083}" dt="2026-05-09T03:58:52.899" v="1829" actId="21"/>
          <ac:picMkLst>
            <pc:docMk/>
            <pc:sldMk cId="1689820026" sldId="256"/>
            <ac:picMk id="7" creationId="{834375F7-94C3-B3FB-3B73-176DF82F20BE}"/>
          </ac:picMkLst>
        </pc:picChg>
      </pc:sldChg>
      <pc:sldChg chg="addSp delSp modSp mod">
        <pc:chgData name="Presbiterio Colima Michoacán" userId="214594fb9253cfdf" providerId="LiveId" clId="{54A15712-C7F8-4506-BE8C-1EE7EA538083}" dt="2026-05-09T15:42:19.506" v="3717" actId="1076"/>
        <pc:sldMkLst>
          <pc:docMk/>
          <pc:sldMk cId="1299661062" sldId="257"/>
        </pc:sldMkLst>
        <pc:spChg chg="mod">
          <ac:chgData name="Presbiterio Colima Michoacán" userId="214594fb9253cfdf" providerId="LiveId" clId="{54A15712-C7F8-4506-BE8C-1EE7EA538083}" dt="2026-04-23T21:12:00.257" v="203" actId="14100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54A15712-C7F8-4506-BE8C-1EE7EA538083}" dt="2026-04-23T21:12:26.128" v="206" actId="14100"/>
          <ac:spMkLst>
            <pc:docMk/>
            <pc:sldMk cId="1299661062" sldId="257"/>
            <ac:spMk id="7" creationId="{FFD7B7C8-7E32-84B8-B9BE-2DE29262FFA9}"/>
          </ac:spMkLst>
        </pc:spChg>
        <pc:grpChg chg="add mod">
          <ac:chgData name="Presbiterio Colima Michoacán" userId="214594fb9253cfdf" providerId="LiveId" clId="{54A15712-C7F8-4506-BE8C-1EE7EA538083}" dt="2026-05-09T15:41:46.083" v="3714" actId="164"/>
          <ac:grpSpMkLst>
            <pc:docMk/>
            <pc:sldMk cId="1299661062" sldId="257"/>
            <ac:grpSpMk id="21" creationId="{DF586ED0-9063-1B1B-BFD6-430A37CD365C}"/>
          </ac:grpSpMkLst>
        </pc:grpChg>
        <pc:picChg chg="add mod modCrop">
          <ac:chgData name="Presbiterio Colima Michoacán" userId="214594fb9253cfdf" providerId="LiveId" clId="{54A15712-C7F8-4506-BE8C-1EE7EA538083}" dt="2026-05-09T15:41:46.083" v="3714" actId="164"/>
          <ac:picMkLst>
            <pc:docMk/>
            <pc:sldMk cId="1299661062" sldId="257"/>
            <ac:picMk id="8" creationId="{8EDA8645-6A04-69BB-DB28-FD13E0344069}"/>
          </ac:picMkLst>
        </pc:picChg>
        <pc:picChg chg="del">
          <ac:chgData name="Presbiterio Colima Michoacán" userId="214594fb9253cfdf" providerId="LiveId" clId="{54A15712-C7F8-4506-BE8C-1EE7EA538083}" dt="2026-04-23T21:11:37.439" v="198" actId="478"/>
          <ac:picMkLst>
            <pc:docMk/>
            <pc:sldMk cId="1299661062" sldId="257"/>
            <ac:picMk id="9" creationId="{1CDC5A27-CAC9-37E8-A54E-055AC8C15D0F}"/>
          </ac:picMkLst>
        </pc:picChg>
        <pc:picChg chg="add mod ord">
          <ac:chgData name="Presbiterio Colima Michoacán" userId="214594fb9253cfdf" providerId="LiveId" clId="{54A15712-C7F8-4506-BE8C-1EE7EA538083}" dt="2026-05-09T15:42:19.506" v="3717" actId="1076"/>
          <ac:picMkLst>
            <pc:docMk/>
            <pc:sldMk cId="1299661062" sldId="257"/>
            <ac:picMk id="10" creationId="{608D5E2D-A612-A068-C6C7-8ED852D55D72}"/>
          </ac:picMkLst>
        </pc:picChg>
        <pc:picChg chg="add del mod">
          <ac:chgData name="Presbiterio Colima Michoacán" userId="214594fb9253cfdf" providerId="LiveId" clId="{54A15712-C7F8-4506-BE8C-1EE7EA538083}" dt="2026-05-09T15:39:07.569" v="3678" actId="478"/>
          <ac:picMkLst>
            <pc:docMk/>
            <pc:sldMk cId="1299661062" sldId="257"/>
            <ac:picMk id="12" creationId="{E5DE9885-28A9-04B9-206C-08246A160DED}"/>
          </ac:picMkLst>
        </pc:picChg>
        <pc:picChg chg="add del mod">
          <ac:chgData name="Presbiterio Colima Michoacán" userId="214594fb9253cfdf" providerId="LiveId" clId="{54A15712-C7F8-4506-BE8C-1EE7EA538083}" dt="2026-05-09T15:39:10.018" v="3680" actId="478"/>
          <ac:picMkLst>
            <pc:docMk/>
            <pc:sldMk cId="1299661062" sldId="257"/>
            <ac:picMk id="14" creationId="{410A8B83-E074-1988-BBEE-2D36AD4F0428}"/>
          </ac:picMkLst>
        </pc:picChg>
        <pc:picChg chg="add del mod">
          <ac:chgData name="Presbiterio Colima Michoacán" userId="214594fb9253cfdf" providerId="LiveId" clId="{54A15712-C7F8-4506-BE8C-1EE7EA538083}" dt="2026-05-09T15:39:12.194" v="3682" actId="478"/>
          <ac:picMkLst>
            <pc:docMk/>
            <pc:sldMk cId="1299661062" sldId="257"/>
            <ac:picMk id="16" creationId="{9C5DDB27-F4E3-DE66-1143-3EF22B66C384}"/>
          </ac:picMkLst>
        </pc:picChg>
        <pc:picChg chg="add mod">
          <ac:chgData name="Presbiterio Colima Michoacán" userId="214594fb9253cfdf" providerId="LiveId" clId="{54A15712-C7F8-4506-BE8C-1EE7EA538083}" dt="2026-05-09T15:41:57.258" v="3715" actId="14100"/>
          <ac:picMkLst>
            <pc:docMk/>
            <pc:sldMk cId="1299661062" sldId="257"/>
            <ac:picMk id="18" creationId="{9B1D5CA4-4FDB-2ABA-CC91-94C867D97B09}"/>
          </ac:picMkLst>
        </pc:picChg>
        <pc:picChg chg="add mod ord">
          <ac:chgData name="Presbiterio Colima Michoacán" userId="214594fb9253cfdf" providerId="LiveId" clId="{54A15712-C7F8-4506-BE8C-1EE7EA538083}" dt="2026-05-09T15:41:46.083" v="3714" actId="164"/>
          <ac:picMkLst>
            <pc:docMk/>
            <pc:sldMk cId="1299661062" sldId="257"/>
            <ac:picMk id="20" creationId="{F748E69B-2BE4-C2FA-B904-60869570430F}"/>
          </ac:picMkLst>
        </pc:picChg>
      </pc:sldChg>
      <pc:sldChg chg="addSp delSp modSp mod">
        <pc:chgData name="Presbiterio Colima Michoacán" userId="214594fb9253cfdf" providerId="LiveId" clId="{54A15712-C7F8-4506-BE8C-1EE7EA538083}" dt="2026-05-09T15:51:21.111" v="3740" actId="164"/>
        <pc:sldMkLst>
          <pc:docMk/>
          <pc:sldMk cId="221609858" sldId="258"/>
        </pc:sldMkLst>
        <pc:spChg chg="mod">
          <ac:chgData name="Presbiterio Colima Michoacán" userId="214594fb9253cfdf" providerId="LiveId" clId="{54A15712-C7F8-4506-BE8C-1EE7EA538083}" dt="2026-04-23T21:15:14.136" v="248" actId="1076"/>
          <ac:spMkLst>
            <pc:docMk/>
            <pc:sldMk cId="221609858" sldId="258"/>
            <ac:spMk id="8" creationId="{70D7E43B-4C94-4456-04B3-7393DC021B35}"/>
          </ac:spMkLst>
        </pc:spChg>
        <pc:grpChg chg="add mod">
          <ac:chgData name="Presbiterio Colima Michoacán" userId="214594fb9253cfdf" providerId="LiveId" clId="{54A15712-C7F8-4506-BE8C-1EE7EA538083}" dt="2026-05-09T15:51:21.111" v="3740" actId="164"/>
          <ac:grpSpMkLst>
            <pc:docMk/>
            <pc:sldMk cId="221609858" sldId="258"/>
            <ac:grpSpMk id="10" creationId="{EF720CAF-DAD7-068E-218B-B4B0ECAB731E}"/>
          </ac:grpSpMkLst>
        </pc:grpChg>
        <pc:picChg chg="add mod">
          <ac:chgData name="Presbiterio Colima Michoacán" userId="214594fb9253cfdf" providerId="LiveId" clId="{54A15712-C7F8-4506-BE8C-1EE7EA538083}" dt="2026-05-09T15:51:21.111" v="3740" actId="164"/>
          <ac:picMkLst>
            <pc:docMk/>
            <pc:sldMk cId="221609858" sldId="258"/>
            <ac:picMk id="3" creationId="{916AD6FA-8B90-9A3C-2074-E516EC5593FD}"/>
          </ac:picMkLst>
        </pc:picChg>
        <pc:picChg chg="add del mod">
          <ac:chgData name="Presbiterio Colima Michoacán" userId="214594fb9253cfdf" providerId="LiveId" clId="{54A15712-C7F8-4506-BE8C-1EE7EA538083}" dt="2026-05-09T15:49:45.523" v="3729" actId="478"/>
          <ac:picMkLst>
            <pc:docMk/>
            <pc:sldMk cId="221609858" sldId="258"/>
            <ac:picMk id="5" creationId="{0D1AA94E-1BB0-3389-87D1-9CA715D1C41E}"/>
          </ac:picMkLst>
        </pc:picChg>
        <pc:picChg chg="del">
          <ac:chgData name="Presbiterio Colima Michoacán" userId="214594fb9253cfdf" providerId="LiveId" clId="{54A15712-C7F8-4506-BE8C-1EE7EA538083}" dt="2026-04-23T21:12:29.903" v="207" actId="478"/>
          <ac:picMkLst>
            <pc:docMk/>
            <pc:sldMk cId="221609858" sldId="258"/>
            <ac:picMk id="5" creationId="{86536A79-8634-5700-851F-886461D29DD4}"/>
          </ac:picMkLst>
        </pc:picChg>
        <pc:picChg chg="add mod">
          <ac:chgData name="Presbiterio Colima Michoacán" userId="214594fb9253cfdf" providerId="LiveId" clId="{54A15712-C7F8-4506-BE8C-1EE7EA538083}" dt="2026-05-09T15:51:21.111" v="3740" actId="164"/>
          <ac:picMkLst>
            <pc:docMk/>
            <pc:sldMk cId="221609858" sldId="258"/>
            <ac:picMk id="9" creationId="{B19E87BA-4372-EFF7-0A26-26F9D7FDD6B3}"/>
          </ac:picMkLst>
        </pc:picChg>
      </pc:sldChg>
      <pc:sldChg chg="addSp delSp modSp mod">
        <pc:chgData name="Presbiterio Colima Michoacán" userId="214594fb9253cfdf" providerId="LiveId" clId="{54A15712-C7F8-4506-BE8C-1EE7EA538083}" dt="2026-05-09T15:53:09.339" v="3747" actId="1076"/>
        <pc:sldMkLst>
          <pc:docMk/>
          <pc:sldMk cId="401971717" sldId="259"/>
        </pc:sldMkLst>
        <pc:spChg chg="mod">
          <ac:chgData name="Presbiterio Colima Michoacán" userId="214594fb9253cfdf" providerId="LiveId" clId="{54A15712-C7F8-4506-BE8C-1EE7EA538083}" dt="2026-05-09T02:38:18.081" v="314" actId="404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54A15712-C7F8-4506-BE8C-1EE7EA538083}" dt="2026-05-09T04:30:39.358" v="2341" actId="2710"/>
          <ac:spMkLst>
            <pc:docMk/>
            <pc:sldMk cId="401971717" sldId="259"/>
            <ac:spMk id="7" creationId="{C084F345-2EB5-6564-457B-5EAB46ABB3EE}"/>
          </ac:spMkLst>
        </pc:spChg>
        <pc:picChg chg="add mod">
          <ac:chgData name="Presbiterio Colima Michoacán" userId="214594fb9253cfdf" providerId="LiveId" clId="{54A15712-C7F8-4506-BE8C-1EE7EA538083}" dt="2026-05-09T15:53:09.339" v="3747" actId="1076"/>
          <ac:picMkLst>
            <pc:docMk/>
            <pc:sldMk cId="401971717" sldId="259"/>
            <ac:picMk id="3" creationId="{D20BA1F6-33EF-B905-66F1-6380B8F2C5B3}"/>
          </ac:picMkLst>
        </pc:picChg>
        <pc:picChg chg="del mod">
          <ac:chgData name="Presbiterio Colima Michoacán" userId="214594fb9253cfdf" providerId="LiveId" clId="{54A15712-C7F8-4506-BE8C-1EE7EA538083}" dt="2026-05-09T02:37:47.851" v="250" actId="478"/>
          <ac:picMkLst>
            <pc:docMk/>
            <pc:sldMk cId="401971717" sldId="259"/>
            <ac:picMk id="8" creationId="{4E4614B8-172B-5682-EAA7-8F37A215D6BD}"/>
          </ac:picMkLst>
        </pc:picChg>
      </pc:sldChg>
      <pc:sldChg chg="addSp delSp modSp mod">
        <pc:chgData name="Presbiterio Colima Michoacán" userId="214594fb9253cfdf" providerId="LiveId" clId="{54A15712-C7F8-4506-BE8C-1EE7EA538083}" dt="2026-05-09T16:55:18.586" v="3838" actId="167"/>
        <pc:sldMkLst>
          <pc:docMk/>
          <pc:sldMk cId="2903356150" sldId="261"/>
        </pc:sldMkLst>
        <pc:spChg chg="mod">
          <ac:chgData name="Presbiterio Colima Michoacán" userId="214594fb9253cfdf" providerId="LiveId" clId="{54A15712-C7F8-4506-BE8C-1EE7EA538083}" dt="2026-05-09T03:42:05.682" v="1034" actId="20577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54A15712-C7F8-4506-BE8C-1EE7EA538083}" dt="2026-05-09T03:40:51.273" v="930" actId="20577"/>
          <ac:spMkLst>
            <pc:docMk/>
            <pc:sldMk cId="2903356150" sldId="261"/>
            <ac:spMk id="7" creationId="{C084F345-2EB5-6564-457B-5EAB46ABB3EE}"/>
          </ac:spMkLst>
        </pc:spChg>
        <pc:picChg chg="add mod ord">
          <ac:chgData name="Presbiterio Colima Michoacán" userId="214594fb9253cfdf" providerId="LiveId" clId="{54A15712-C7F8-4506-BE8C-1EE7EA538083}" dt="2026-05-09T16:55:15.924" v="3837" actId="167"/>
          <ac:picMkLst>
            <pc:docMk/>
            <pc:sldMk cId="2903356150" sldId="261"/>
            <ac:picMk id="8" creationId="{3CF1067D-582B-692B-474F-1175AE28DE65}"/>
          </ac:picMkLst>
        </pc:picChg>
        <pc:picChg chg="del">
          <ac:chgData name="Presbiterio Colima Michoacán" userId="214594fb9253cfdf" providerId="LiveId" clId="{54A15712-C7F8-4506-BE8C-1EE7EA538083}" dt="2026-05-09T03:42:11.153" v="1036" actId="478"/>
          <ac:picMkLst>
            <pc:docMk/>
            <pc:sldMk cId="2903356150" sldId="261"/>
            <ac:picMk id="10" creationId="{B0ED8724-4875-CAA3-5AA2-586A044A548F}"/>
          </ac:picMkLst>
        </pc:picChg>
        <pc:picChg chg="add mod ord">
          <ac:chgData name="Presbiterio Colima Michoacán" userId="214594fb9253cfdf" providerId="LiveId" clId="{54A15712-C7F8-4506-BE8C-1EE7EA538083}" dt="2026-05-09T16:55:18.586" v="3838" actId="167"/>
          <ac:picMkLst>
            <pc:docMk/>
            <pc:sldMk cId="2903356150" sldId="261"/>
            <ac:picMk id="10" creationId="{BFFB9685-6717-CE71-EBEB-80649F805421}"/>
          </ac:picMkLst>
        </pc:picChg>
        <pc:picChg chg="del">
          <ac:chgData name="Presbiterio Colima Michoacán" userId="214594fb9253cfdf" providerId="LiveId" clId="{54A15712-C7F8-4506-BE8C-1EE7EA538083}" dt="2026-05-09T03:42:10.257" v="1035" actId="478"/>
          <ac:picMkLst>
            <pc:docMk/>
            <pc:sldMk cId="2903356150" sldId="261"/>
            <ac:picMk id="13" creationId="{793B4F04-BD07-8088-D6B2-DB3882036EEA}"/>
          </ac:picMkLst>
        </pc:picChg>
      </pc:sldChg>
      <pc:sldChg chg="addSp delSp modSp mod">
        <pc:chgData name="Presbiterio Colima Michoacán" userId="214594fb9253cfdf" providerId="LiveId" clId="{54A15712-C7F8-4506-BE8C-1EE7EA538083}" dt="2026-05-09T17:21:30.098" v="3950" actId="164"/>
        <pc:sldMkLst>
          <pc:docMk/>
          <pc:sldMk cId="2651532291" sldId="262"/>
        </pc:sldMkLst>
        <pc:spChg chg="mod">
          <ac:chgData name="Presbiterio Colima Michoacán" userId="214594fb9253cfdf" providerId="LiveId" clId="{54A15712-C7F8-4506-BE8C-1EE7EA538083}" dt="2026-05-09T03:44:35.540" v="1272" actId="2710"/>
          <ac:spMkLst>
            <pc:docMk/>
            <pc:sldMk cId="2651532291" sldId="262"/>
            <ac:spMk id="7" creationId="{C084F345-2EB5-6564-457B-5EAB46ABB3EE}"/>
          </ac:spMkLst>
        </pc:spChg>
        <pc:grpChg chg="add mod">
          <ac:chgData name="Presbiterio Colima Michoacán" userId="214594fb9253cfdf" providerId="LiveId" clId="{54A15712-C7F8-4506-BE8C-1EE7EA538083}" dt="2026-05-09T17:21:30.098" v="3950" actId="164"/>
          <ac:grpSpMkLst>
            <pc:docMk/>
            <pc:sldMk cId="2651532291" sldId="262"/>
            <ac:grpSpMk id="21" creationId="{7EACC17C-C776-2551-5D15-C1FA27782E92}"/>
          </ac:grpSpMkLst>
        </pc:grpChg>
        <pc:picChg chg="add del mod">
          <ac:chgData name="Presbiterio Colima Michoacán" userId="214594fb9253cfdf" providerId="LiveId" clId="{54A15712-C7F8-4506-BE8C-1EE7EA538083}" dt="2026-05-09T17:19:31.816" v="3927" actId="21"/>
          <ac:picMkLst>
            <pc:docMk/>
            <pc:sldMk cId="2651532291" sldId="262"/>
            <ac:picMk id="3" creationId="{C6032094-73F7-AFCA-4E75-EB42605FEAFB}"/>
          </ac:picMkLst>
        </pc:picChg>
        <pc:picChg chg="add del mod ord">
          <ac:chgData name="Presbiterio Colima Michoacán" userId="214594fb9253cfdf" providerId="LiveId" clId="{54A15712-C7F8-4506-BE8C-1EE7EA538083}" dt="2026-05-09T17:14:02.355" v="3882" actId="478"/>
          <ac:picMkLst>
            <pc:docMk/>
            <pc:sldMk cId="2651532291" sldId="262"/>
            <ac:picMk id="6" creationId="{A59B2A46-B85E-0630-B999-96CD29031495}"/>
          </ac:picMkLst>
        </pc:picChg>
        <pc:picChg chg="del">
          <ac:chgData name="Presbiterio Colima Michoacán" userId="214594fb9253cfdf" providerId="LiveId" clId="{54A15712-C7F8-4506-BE8C-1EE7EA538083}" dt="2026-05-09T03:42:14.849" v="1037" actId="478"/>
          <ac:picMkLst>
            <pc:docMk/>
            <pc:sldMk cId="2651532291" sldId="262"/>
            <ac:picMk id="9" creationId="{C0C4CF7D-31DE-9C0E-2472-A910E393C7C6}"/>
          </ac:picMkLst>
        </pc:picChg>
        <pc:picChg chg="add del mod ord">
          <ac:chgData name="Presbiterio Colima Michoacán" userId="214594fb9253cfdf" providerId="LiveId" clId="{54A15712-C7F8-4506-BE8C-1EE7EA538083}" dt="2026-05-09T17:19:31.816" v="3927" actId="21"/>
          <ac:picMkLst>
            <pc:docMk/>
            <pc:sldMk cId="2651532291" sldId="262"/>
            <ac:picMk id="9" creationId="{E105E9A7-19C6-19DC-6A1F-84A040E1B5A9}"/>
          </ac:picMkLst>
        </pc:picChg>
        <pc:picChg chg="add del mod">
          <ac:chgData name="Presbiterio Colima Michoacán" userId="214594fb9253cfdf" providerId="LiveId" clId="{54A15712-C7F8-4506-BE8C-1EE7EA538083}" dt="2026-05-09T17:10:56.683" v="3880" actId="478"/>
          <ac:picMkLst>
            <pc:docMk/>
            <pc:sldMk cId="2651532291" sldId="262"/>
            <ac:picMk id="11" creationId="{0AFF3BF7-7271-8A91-4EDD-29C2277AC1ED}"/>
          </ac:picMkLst>
        </pc:picChg>
        <pc:picChg chg="add del mod">
          <ac:chgData name="Presbiterio Colima Michoacán" userId="214594fb9253cfdf" providerId="LiveId" clId="{54A15712-C7F8-4506-BE8C-1EE7EA538083}" dt="2026-05-09T17:14:43.547" v="3890" actId="478"/>
          <ac:picMkLst>
            <pc:docMk/>
            <pc:sldMk cId="2651532291" sldId="262"/>
            <ac:picMk id="13" creationId="{10275EE7-FB31-B6E0-919E-83AEFC536F05}"/>
          </ac:picMkLst>
        </pc:picChg>
        <pc:picChg chg="add del mod">
          <ac:chgData name="Presbiterio Colima Michoacán" userId="214594fb9253cfdf" providerId="LiveId" clId="{54A15712-C7F8-4506-BE8C-1EE7EA538083}" dt="2026-05-09T17:19:31.816" v="3927" actId="21"/>
          <ac:picMkLst>
            <pc:docMk/>
            <pc:sldMk cId="2651532291" sldId="262"/>
            <ac:picMk id="15" creationId="{566F1DDA-4980-C6B3-881D-F61079DCC542}"/>
          </ac:picMkLst>
        </pc:picChg>
        <pc:picChg chg="add del mod">
          <ac:chgData name="Presbiterio Colima Michoacán" userId="214594fb9253cfdf" providerId="LiveId" clId="{54A15712-C7F8-4506-BE8C-1EE7EA538083}" dt="2026-05-09T17:19:31.816" v="3927" actId="21"/>
          <ac:picMkLst>
            <pc:docMk/>
            <pc:sldMk cId="2651532291" sldId="262"/>
            <ac:picMk id="17" creationId="{4147E473-C0FA-D6D9-E548-DDB783A435A7}"/>
          </ac:picMkLst>
        </pc:picChg>
        <pc:picChg chg="add mod modCrop">
          <ac:chgData name="Presbiterio Colima Michoacán" userId="214594fb9253cfdf" providerId="LiveId" clId="{54A15712-C7F8-4506-BE8C-1EE7EA538083}" dt="2026-05-09T17:21:30.098" v="3950" actId="164"/>
          <ac:picMkLst>
            <pc:docMk/>
            <pc:sldMk cId="2651532291" sldId="262"/>
            <ac:picMk id="18" creationId="{E6840818-E13F-FA05-432B-D2313A677C7B}"/>
          </ac:picMkLst>
        </pc:picChg>
        <pc:picChg chg="add mod">
          <ac:chgData name="Presbiterio Colima Michoacán" userId="214594fb9253cfdf" providerId="LiveId" clId="{54A15712-C7F8-4506-BE8C-1EE7EA538083}" dt="2026-05-09T17:21:30.098" v="3950" actId="164"/>
          <ac:picMkLst>
            <pc:docMk/>
            <pc:sldMk cId="2651532291" sldId="262"/>
            <ac:picMk id="20" creationId="{F600790E-7971-E8DD-6A66-7488912AE949}"/>
          </ac:picMkLst>
        </pc:picChg>
      </pc:sldChg>
      <pc:sldChg chg="addSp delSp modSp mod">
        <pc:chgData name="Presbiterio Colima Michoacán" userId="214594fb9253cfdf" providerId="LiveId" clId="{54A15712-C7F8-4506-BE8C-1EE7EA538083}" dt="2026-05-09T17:23:56.547" v="3965" actId="164"/>
        <pc:sldMkLst>
          <pc:docMk/>
          <pc:sldMk cId="811296599" sldId="263"/>
        </pc:sldMkLst>
        <pc:spChg chg="mod">
          <ac:chgData name="Presbiterio Colima Michoacán" userId="214594fb9253cfdf" providerId="LiveId" clId="{54A15712-C7F8-4506-BE8C-1EE7EA538083}" dt="2026-05-09T03:47:03.437" v="1505" actId="14100"/>
          <ac:spMkLst>
            <pc:docMk/>
            <pc:sldMk cId="811296599" sldId="263"/>
            <ac:spMk id="7" creationId="{C084F345-2EB5-6564-457B-5EAB46ABB3EE}"/>
          </ac:spMkLst>
        </pc:spChg>
        <pc:grpChg chg="add mod">
          <ac:chgData name="Presbiterio Colima Michoacán" userId="214594fb9253cfdf" providerId="LiveId" clId="{54A15712-C7F8-4506-BE8C-1EE7EA538083}" dt="2026-05-09T17:23:56.547" v="3965" actId="164"/>
          <ac:grpSpMkLst>
            <pc:docMk/>
            <pc:sldMk cId="811296599" sldId="263"/>
            <ac:grpSpMk id="14" creationId="{58E53752-7260-9C61-D95A-2FBF1EB31794}"/>
          </ac:grpSpMkLst>
        </pc:grpChg>
        <pc:graphicFrameChg chg="add del mod">
          <ac:chgData name="Presbiterio Colima Michoacán" userId="214594fb9253cfdf" providerId="LiveId" clId="{54A15712-C7F8-4506-BE8C-1EE7EA538083}" dt="2026-05-09T17:23:10.423" v="3957" actId="478"/>
          <ac:graphicFrameMkLst>
            <pc:docMk/>
            <pc:sldMk cId="811296599" sldId="263"/>
            <ac:graphicFrameMk id="11" creationId="{AEFBFA3F-53A5-C623-BC5D-0F976B37FAFB}"/>
          </ac:graphicFrameMkLst>
        </pc:graphicFrameChg>
        <pc:picChg chg="add del mod">
          <ac:chgData name="Presbiterio Colima Michoacán" userId="214594fb9253cfdf" providerId="LiveId" clId="{54A15712-C7F8-4506-BE8C-1EE7EA538083}" dt="2026-05-09T17:19:23.998" v="3924" actId="21"/>
          <ac:picMkLst>
            <pc:docMk/>
            <pc:sldMk cId="811296599" sldId="263"/>
            <ac:picMk id="2" creationId="{AC8824A1-6C83-63D4-E13D-4BE1D9A3272F}"/>
          </ac:picMkLst>
        </pc:picChg>
        <pc:picChg chg="add del mod">
          <ac:chgData name="Presbiterio Colima Michoacán" userId="214594fb9253cfdf" providerId="LiveId" clId="{54A15712-C7F8-4506-BE8C-1EE7EA538083}" dt="2026-05-09T17:23:40.229" v="3964" actId="478"/>
          <ac:picMkLst>
            <pc:docMk/>
            <pc:sldMk cId="811296599" sldId="263"/>
            <ac:picMk id="3" creationId="{0A577ED5-F627-B281-8CFC-82802A0E7A1F}"/>
          </ac:picMkLst>
        </pc:picChg>
        <pc:picChg chg="del">
          <ac:chgData name="Presbiterio Colima Michoacán" userId="214594fb9253cfdf" providerId="LiveId" clId="{54A15712-C7F8-4506-BE8C-1EE7EA538083}" dt="2026-05-09T03:44:39.802" v="1273" actId="478"/>
          <ac:picMkLst>
            <pc:docMk/>
            <pc:sldMk cId="811296599" sldId="263"/>
            <ac:picMk id="3" creationId="{0D0F6E1A-608D-2FB4-8D44-AED4F8A8A12C}"/>
          </ac:picMkLst>
        </pc:picChg>
        <pc:picChg chg="add mod">
          <ac:chgData name="Presbiterio Colima Michoacán" userId="214594fb9253cfdf" providerId="LiveId" clId="{54A15712-C7F8-4506-BE8C-1EE7EA538083}" dt="2026-05-09T17:23:56.547" v="3965" actId="164"/>
          <ac:picMkLst>
            <pc:docMk/>
            <pc:sldMk cId="811296599" sldId="263"/>
            <ac:picMk id="4" creationId="{90EC2F1C-85A2-F9B7-82A4-7BF07CE88BC3}"/>
          </ac:picMkLst>
        </pc:picChg>
        <pc:picChg chg="add del mod">
          <ac:chgData name="Presbiterio Colima Michoacán" userId="214594fb9253cfdf" providerId="LiveId" clId="{54A15712-C7F8-4506-BE8C-1EE7EA538083}" dt="2026-05-09T17:22:30.843" v="3953" actId="478"/>
          <ac:picMkLst>
            <pc:docMk/>
            <pc:sldMk cId="811296599" sldId="263"/>
            <ac:picMk id="6" creationId="{020579CC-C707-E4F0-039E-546152B36FE2}"/>
          </ac:picMkLst>
        </pc:picChg>
        <pc:picChg chg="add mod">
          <ac:chgData name="Presbiterio Colima Michoacán" userId="214594fb9253cfdf" providerId="LiveId" clId="{54A15712-C7F8-4506-BE8C-1EE7EA538083}" dt="2026-05-09T17:23:56.547" v="3965" actId="164"/>
          <ac:picMkLst>
            <pc:docMk/>
            <pc:sldMk cId="811296599" sldId="263"/>
            <ac:picMk id="8" creationId="{F27AA448-5406-02E9-1F57-ABFB79C8323F}"/>
          </ac:picMkLst>
        </pc:picChg>
        <pc:picChg chg="add del mod">
          <ac:chgData name="Presbiterio Colima Michoacán" userId="214594fb9253cfdf" providerId="LiveId" clId="{54A15712-C7F8-4506-BE8C-1EE7EA538083}" dt="2026-05-09T17:23:07.132" v="3955" actId="478"/>
          <ac:picMkLst>
            <pc:docMk/>
            <pc:sldMk cId="811296599" sldId="263"/>
            <ac:picMk id="10" creationId="{380F191F-3C24-C96E-7468-C456531C8AD8}"/>
          </ac:picMkLst>
        </pc:picChg>
        <pc:picChg chg="add mod ord">
          <ac:chgData name="Presbiterio Colima Michoacán" userId="214594fb9253cfdf" providerId="LiveId" clId="{54A15712-C7F8-4506-BE8C-1EE7EA538083}" dt="2026-05-09T17:23:56.547" v="3965" actId="164"/>
          <ac:picMkLst>
            <pc:docMk/>
            <pc:sldMk cId="811296599" sldId="263"/>
            <ac:picMk id="13" creationId="{C1DD56BC-2DA8-7ECF-0A5B-CB62B148D81D}"/>
          </ac:picMkLst>
        </pc:picChg>
      </pc:sldChg>
      <pc:sldChg chg="addSp delSp modSp mod">
        <pc:chgData name="Presbiterio Colima Michoacán" userId="214594fb9253cfdf" providerId="LiveId" clId="{54A15712-C7F8-4506-BE8C-1EE7EA538083}" dt="2026-05-09T17:19:13.084" v="3923" actId="1076"/>
        <pc:sldMkLst>
          <pc:docMk/>
          <pc:sldMk cId="1544812095" sldId="264"/>
        </pc:sldMkLst>
        <pc:spChg chg="mod">
          <ac:chgData name="Presbiterio Colima Michoacán" userId="214594fb9253cfdf" providerId="LiveId" clId="{54A15712-C7F8-4506-BE8C-1EE7EA538083}" dt="2026-05-09T03:49:59.297" v="1813" actId="1035"/>
          <ac:spMkLst>
            <pc:docMk/>
            <pc:sldMk cId="1544812095" sldId="264"/>
            <ac:spMk id="7" creationId="{C084F345-2EB5-6564-457B-5EAB46ABB3EE}"/>
          </ac:spMkLst>
        </pc:spChg>
        <pc:grpChg chg="del">
          <ac:chgData name="Presbiterio Colima Michoacán" userId="214594fb9253cfdf" providerId="LiveId" clId="{54A15712-C7F8-4506-BE8C-1EE7EA538083}" dt="2026-05-09T03:47:09.219" v="1506" actId="478"/>
          <ac:grpSpMkLst>
            <pc:docMk/>
            <pc:sldMk cId="1544812095" sldId="264"/>
            <ac:grpSpMk id="11" creationId="{9E0E42CA-889E-DEDE-4BF9-806D1BB1C489}"/>
          </ac:grpSpMkLst>
        </pc:grpChg>
        <pc:picChg chg="add del mod">
          <ac:chgData name="Presbiterio Colima Michoacán" userId="214594fb9253cfdf" providerId="LiveId" clId="{54A15712-C7F8-4506-BE8C-1EE7EA538083}" dt="2026-05-09T17:18:38.182" v="3916" actId="21"/>
          <ac:picMkLst>
            <pc:docMk/>
            <pc:sldMk cId="1544812095" sldId="264"/>
            <ac:picMk id="3" creationId="{6E711CA5-57FB-9723-F11B-C1112812615D}"/>
          </ac:picMkLst>
        </pc:picChg>
        <pc:picChg chg="add mod">
          <ac:chgData name="Presbiterio Colima Michoacán" userId="214594fb9253cfdf" providerId="LiveId" clId="{54A15712-C7F8-4506-BE8C-1EE7EA538083}" dt="2026-05-09T17:19:13.084" v="3923" actId="1076"/>
          <ac:picMkLst>
            <pc:docMk/>
            <pc:sldMk cId="1544812095" sldId="264"/>
            <ac:picMk id="6" creationId="{23B92AEB-4344-D658-9C42-CA50AB742333}"/>
          </ac:picMkLst>
        </pc:picChg>
      </pc:sldChg>
      <pc:sldChg chg="addSp delSp modSp mod">
        <pc:chgData name="Presbiterio Colima Michoacán" userId="214594fb9253cfdf" providerId="LiveId" clId="{54A15712-C7F8-4506-BE8C-1EE7EA538083}" dt="2026-05-09T16:01:15.498" v="3809" actId="14100"/>
        <pc:sldMkLst>
          <pc:docMk/>
          <pc:sldMk cId="3492881445" sldId="266"/>
        </pc:sldMkLst>
        <pc:spChg chg="mod">
          <ac:chgData name="Presbiterio Colima Michoacán" userId="214594fb9253cfdf" providerId="LiveId" clId="{54A15712-C7F8-4506-BE8C-1EE7EA538083}" dt="2026-05-09T02:42:15.770" v="636" actId="404"/>
          <ac:spMkLst>
            <pc:docMk/>
            <pc:sldMk cId="3492881445" sldId="266"/>
            <ac:spMk id="6" creationId="{A63952FA-3CE4-A4C6-1BB9-C343557ACE89}"/>
          </ac:spMkLst>
        </pc:spChg>
        <pc:spChg chg="mod">
          <ac:chgData name="Presbiterio Colima Michoacán" userId="214594fb9253cfdf" providerId="LiveId" clId="{54A15712-C7F8-4506-BE8C-1EE7EA538083}" dt="2026-05-09T04:56:55.458" v="3659" actId="14100"/>
          <ac:spMkLst>
            <pc:docMk/>
            <pc:sldMk cId="3492881445" sldId="266"/>
            <ac:spMk id="7" creationId="{C084F345-2EB5-6564-457B-5EAB46ABB3EE}"/>
          </ac:spMkLst>
        </pc:spChg>
        <pc:picChg chg="add mod">
          <ac:chgData name="Presbiterio Colima Michoacán" userId="214594fb9253cfdf" providerId="LiveId" clId="{54A15712-C7F8-4506-BE8C-1EE7EA538083}" dt="2026-05-09T16:01:15.498" v="3809" actId="14100"/>
          <ac:picMkLst>
            <pc:docMk/>
            <pc:sldMk cId="3492881445" sldId="266"/>
            <ac:picMk id="3" creationId="{61E1A450-B14A-65EE-3FC0-BC7D302E2C2F}"/>
          </ac:picMkLst>
        </pc:picChg>
        <pc:picChg chg="del">
          <ac:chgData name="Presbiterio Colima Michoacán" userId="214594fb9253cfdf" providerId="LiveId" clId="{54A15712-C7F8-4506-BE8C-1EE7EA538083}" dt="2026-05-09T02:41:56.520" v="580" actId="478"/>
          <ac:picMkLst>
            <pc:docMk/>
            <pc:sldMk cId="3492881445" sldId="266"/>
            <ac:picMk id="8" creationId="{62CF4340-D30F-5B98-67DA-2B337A5B833A}"/>
          </ac:picMkLst>
        </pc:picChg>
      </pc:sldChg>
      <pc:sldChg chg="add del">
        <pc:chgData name="Presbiterio Colima Michoacán" userId="214594fb9253cfdf" providerId="LiveId" clId="{54A15712-C7F8-4506-BE8C-1EE7EA538083}" dt="2026-05-09T04:08:28.004" v="1966" actId="2696"/>
        <pc:sldMkLst>
          <pc:docMk/>
          <pc:sldMk cId="1414406194" sldId="267"/>
        </pc:sldMkLst>
      </pc:sldChg>
      <pc:sldChg chg="addSp modSp add mod">
        <pc:chgData name="Presbiterio Colima Michoacán" userId="214594fb9253cfdf" providerId="LiveId" clId="{54A15712-C7F8-4506-BE8C-1EE7EA538083}" dt="2026-05-09T18:18:22.654" v="3968" actId="14100"/>
        <pc:sldMkLst>
          <pc:docMk/>
          <pc:sldMk cId="1290841115" sldId="268"/>
        </pc:sldMkLst>
        <pc:spChg chg="mod">
          <ac:chgData name="Presbiterio Colima Michoacán" userId="214594fb9253cfdf" providerId="LiveId" clId="{54A15712-C7F8-4506-BE8C-1EE7EA538083}" dt="2026-05-09T02:43:32.128" v="682" actId="20577"/>
          <ac:spMkLst>
            <pc:docMk/>
            <pc:sldMk cId="1290841115" sldId="268"/>
            <ac:spMk id="6" creationId="{A63952FA-3CE4-A4C6-1BB9-C343557ACE89}"/>
          </ac:spMkLst>
        </pc:spChg>
        <pc:spChg chg="mod">
          <ac:chgData name="Presbiterio Colima Michoacán" userId="214594fb9253cfdf" providerId="LiveId" clId="{54A15712-C7F8-4506-BE8C-1EE7EA538083}" dt="2026-05-09T18:18:22.654" v="3968" actId="14100"/>
          <ac:spMkLst>
            <pc:docMk/>
            <pc:sldMk cId="1290841115" sldId="268"/>
            <ac:spMk id="7" creationId="{C084F345-2EB5-6564-457B-5EAB46ABB3EE}"/>
          </ac:spMkLst>
        </pc:spChg>
        <pc:picChg chg="add mod">
          <ac:chgData name="Presbiterio Colima Michoacán" userId="214594fb9253cfdf" providerId="LiveId" clId="{54A15712-C7F8-4506-BE8C-1EE7EA538083}" dt="2026-05-09T16:02:43.457" v="3817" actId="1440"/>
          <ac:picMkLst>
            <pc:docMk/>
            <pc:sldMk cId="1290841115" sldId="268"/>
            <ac:picMk id="3" creationId="{62BF4F8E-5893-F441-5E25-1306D67CE148}"/>
          </ac:picMkLst>
        </pc:picChg>
      </pc:sldChg>
      <pc:sldChg chg="addSp delSp modSp add mod">
        <pc:chgData name="Presbiterio Colima Michoacán" userId="214594fb9253cfdf" providerId="LiveId" clId="{54A15712-C7F8-4506-BE8C-1EE7EA538083}" dt="2026-05-17T20:47:45.073" v="3969" actId="6549"/>
        <pc:sldMkLst>
          <pc:docMk/>
          <pc:sldMk cId="2292439838" sldId="269"/>
        </pc:sldMkLst>
        <pc:spChg chg="mod">
          <ac:chgData name="Presbiterio Colima Michoacán" userId="214594fb9253cfdf" providerId="LiveId" clId="{54A15712-C7F8-4506-BE8C-1EE7EA538083}" dt="2026-05-17T20:47:45.073" v="3969" actId="6549"/>
          <ac:spMkLst>
            <pc:docMk/>
            <pc:sldMk cId="2292439838" sldId="269"/>
            <ac:spMk id="7" creationId="{C084F345-2EB5-6564-457B-5EAB46ABB3EE}"/>
          </ac:spMkLst>
        </pc:spChg>
        <pc:grpChg chg="add mod">
          <ac:chgData name="Presbiterio Colima Michoacán" userId="214594fb9253cfdf" providerId="LiveId" clId="{54A15712-C7F8-4506-BE8C-1EE7EA538083}" dt="2026-05-09T15:57:48.730" v="3775" actId="1036"/>
          <ac:grpSpMkLst>
            <pc:docMk/>
            <pc:sldMk cId="2292439838" sldId="269"/>
            <ac:grpSpMk id="11" creationId="{FDC3959F-5127-1850-C802-B7CE44D4E00C}"/>
          </ac:grpSpMkLst>
        </pc:grpChg>
        <pc:picChg chg="add del mod">
          <ac:chgData name="Presbiterio Colima Michoacán" userId="214594fb9253cfdf" providerId="LiveId" clId="{54A15712-C7F8-4506-BE8C-1EE7EA538083}" dt="2026-05-09T15:55:19.682" v="3752" actId="478"/>
          <ac:picMkLst>
            <pc:docMk/>
            <pc:sldMk cId="2292439838" sldId="269"/>
            <ac:picMk id="3" creationId="{CFB0EAD0-8EEF-D7AD-B615-B6084F9EBE86}"/>
          </ac:picMkLst>
        </pc:picChg>
        <pc:picChg chg="add mod">
          <ac:chgData name="Presbiterio Colima Michoacán" userId="214594fb9253cfdf" providerId="LiveId" clId="{54A15712-C7F8-4506-BE8C-1EE7EA538083}" dt="2026-05-09T15:57:35.066" v="3772" actId="1076"/>
          <ac:picMkLst>
            <pc:docMk/>
            <pc:sldMk cId="2292439838" sldId="269"/>
            <ac:picMk id="8" creationId="{6F6BA239-2A1B-823A-D249-098FA12F5CEF}"/>
          </ac:picMkLst>
        </pc:picChg>
        <pc:picChg chg="add mod">
          <ac:chgData name="Presbiterio Colima Michoacán" userId="214594fb9253cfdf" providerId="LiveId" clId="{54A15712-C7F8-4506-BE8C-1EE7EA538083}" dt="2026-05-09T15:57:52.194" v="3776" actId="1076"/>
          <ac:picMkLst>
            <pc:docMk/>
            <pc:sldMk cId="2292439838" sldId="269"/>
            <ac:picMk id="10" creationId="{23C209AF-BD68-5718-CD65-3D83786B8EFA}"/>
          </ac:picMkLst>
        </pc:picChg>
      </pc:sldChg>
      <pc:sldChg chg="addSp modSp add mod">
        <pc:chgData name="Presbiterio Colima Michoacán" userId="214594fb9253cfdf" providerId="LiveId" clId="{54A15712-C7F8-4506-BE8C-1EE7EA538083}" dt="2026-05-09T15:59:15.509" v="3789" actId="164"/>
        <pc:sldMkLst>
          <pc:docMk/>
          <pc:sldMk cId="2358619078" sldId="270"/>
        </pc:sldMkLst>
        <pc:spChg chg="mod">
          <ac:chgData name="Presbiterio Colima Michoacán" userId="214594fb9253cfdf" providerId="LiveId" clId="{54A15712-C7F8-4506-BE8C-1EE7EA538083}" dt="2026-05-09T04:46:52.085" v="2704" actId="2710"/>
          <ac:spMkLst>
            <pc:docMk/>
            <pc:sldMk cId="2358619078" sldId="270"/>
            <ac:spMk id="7" creationId="{C084F345-2EB5-6564-457B-5EAB46ABB3EE}"/>
          </ac:spMkLst>
        </pc:spChg>
        <pc:grpChg chg="add mod">
          <ac:chgData name="Presbiterio Colima Michoacán" userId="214594fb9253cfdf" providerId="LiveId" clId="{54A15712-C7F8-4506-BE8C-1EE7EA538083}" dt="2026-05-09T15:59:15.509" v="3789" actId="164"/>
          <ac:grpSpMkLst>
            <pc:docMk/>
            <pc:sldMk cId="2358619078" sldId="270"/>
            <ac:grpSpMk id="9" creationId="{36861857-EC97-194D-DD19-9D9B49DCA821}"/>
          </ac:grpSpMkLst>
        </pc:grpChg>
        <pc:picChg chg="add mod">
          <ac:chgData name="Presbiterio Colima Michoacán" userId="214594fb9253cfdf" providerId="LiveId" clId="{54A15712-C7F8-4506-BE8C-1EE7EA538083}" dt="2026-05-09T15:59:15.509" v="3789" actId="164"/>
          <ac:picMkLst>
            <pc:docMk/>
            <pc:sldMk cId="2358619078" sldId="270"/>
            <ac:picMk id="3" creationId="{878B47DE-FB08-89BD-9E61-46BB606707B2}"/>
          </ac:picMkLst>
        </pc:picChg>
        <pc:picChg chg="add mod">
          <ac:chgData name="Presbiterio Colima Michoacán" userId="214594fb9253cfdf" providerId="LiveId" clId="{54A15712-C7F8-4506-BE8C-1EE7EA538083}" dt="2026-05-09T15:59:15.509" v="3789" actId="164"/>
          <ac:picMkLst>
            <pc:docMk/>
            <pc:sldMk cId="2358619078" sldId="270"/>
            <ac:picMk id="8" creationId="{7CC1D36A-E217-E92B-830F-D3113B2CFF9C}"/>
          </ac:picMkLst>
        </pc:picChg>
      </pc:sldChg>
      <pc:sldChg chg="addSp modSp add mod">
        <pc:chgData name="Presbiterio Colima Michoacán" userId="214594fb9253cfdf" providerId="LiveId" clId="{54A15712-C7F8-4506-BE8C-1EE7EA538083}" dt="2026-05-09T16:00:22.832" v="3797" actId="167"/>
        <pc:sldMkLst>
          <pc:docMk/>
          <pc:sldMk cId="3054488011" sldId="271"/>
        </pc:sldMkLst>
        <pc:spChg chg="mod">
          <ac:chgData name="Presbiterio Colima Michoacán" userId="214594fb9253cfdf" providerId="LiveId" clId="{54A15712-C7F8-4506-BE8C-1EE7EA538083}" dt="2026-05-09T04:53:32.683" v="3320" actId="14100"/>
          <ac:spMkLst>
            <pc:docMk/>
            <pc:sldMk cId="3054488011" sldId="271"/>
            <ac:spMk id="7" creationId="{C084F345-2EB5-6564-457B-5EAB46ABB3EE}"/>
          </ac:spMkLst>
        </pc:spChg>
        <pc:picChg chg="add mod ord">
          <ac:chgData name="Presbiterio Colima Michoacán" userId="214594fb9253cfdf" providerId="LiveId" clId="{54A15712-C7F8-4506-BE8C-1EE7EA538083}" dt="2026-05-09T16:00:22.832" v="3797" actId="167"/>
          <ac:picMkLst>
            <pc:docMk/>
            <pc:sldMk cId="3054488011" sldId="271"/>
            <ac:picMk id="3" creationId="{FB9EE090-A663-51F9-E7F0-47D61CB2B194}"/>
          </ac:picMkLst>
        </pc:picChg>
      </pc:sldChg>
      <pc:sldMasterChg chg="modSldLayout">
        <pc:chgData name="Presbiterio Colima Michoacán" userId="214594fb9253cfdf" providerId="LiveId" clId="{54A15712-C7F8-4506-BE8C-1EE7EA538083}" dt="2026-05-09T03:59:39.382" v="1839" actId="167"/>
        <pc:sldMasterMkLst>
          <pc:docMk/>
          <pc:sldMasterMk cId="1895609984" sldId="2147483708"/>
        </pc:sldMasterMkLst>
        <pc:sldLayoutChg chg="addSp delSp modSp mod">
          <pc:chgData name="Presbiterio Colima Michoacán" userId="214594fb9253cfdf" providerId="LiveId" clId="{54A15712-C7F8-4506-BE8C-1EE7EA538083}" dt="2026-05-09T03:59:39.382" v="1839" actId="167"/>
          <pc:sldLayoutMkLst>
            <pc:docMk/>
            <pc:sldMasterMk cId="1895609984" sldId="2147483708"/>
            <pc:sldLayoutMk cId="1303851188" sldId="2147483709"/>
          </pc:sldLayoutMkLst>
          <pc:picChg chg="del">
            <ac:chgData name="Presbiterio Colima Michoacán" userId="214594fb9253cfdf" providerId="LiveId" clId="{54A15712-C7F8-4506-BE8C-1EE7EA538083}" dt="2026-05-09T03:59:16.306" v="1831" actId="478"/>
            <ac:picMkLst>
              <pc:docMk/>
              <pc:sldMasterMk cId="1895609984" sldId="2147483708"/>
              <pc:sldLayoutMk cId="1303851188" sldId="2147483709"/>
              <ac:picMk id="7" creationId="{27D347E2-584C-E5C0-3683-DD66C2A3F1DB}"/>
            </ac:picMkLst>
          </pc:picChg>
          <pc:picChg chg="add mod ord">
            <ac:chgData name="Presbiterio Colima Michoacán" userId="214594fb9253cfdf" providerId="LiveId" clId="{54A15712-C7F8-4506-BE8C-1EE7EA538083}" dt="2026-05-09T03:59:39.382" v="1839" actId="167"/>
            <ac:picMkLst>
              <pc:docMk/>
              <pc:sldMasterMk cId="1895609984" sldId="2147483708"/>
              <pc:sldLayoutMk cId="1303851188" sldId="2147483709"/>
              <ac:picMk id="8" creationId="{8D5B07B6-425B-57BD-67BE-353078B44261}"/>
            </ac:picMkLst>
          </pc:picChg>
          <pc:picChg chg="ord">
            <ac:chgData name="Presbiterio Colima Michoacán" userId="214594fb9253cfdf" providerId="LiveId" clId="{54A15712-C7F8-4506-BE8C-1EE7EA538083}" dt="2026-05-09T03:59:28.379" v="1834" actId="167"/>
            <ac:picMkLst>
              <pc:docMk/>
              <pc:sldMasterMk cId="1895609984" sldId="2147483708"/>
              <pc:sldLayoutMk cId="1303851188" sldId="2147483709"/>
              <ac:picMk id="14" creationId="{0113CAD9-8D78-5038-1D5F-6CAFDE6E0AD1}"/>
            </ac:picMkLst>
          </pc:picChg>
        </pc:sldLayoutChg>
      </pc:sldMasterChg>
    </pc:docChg>
  </pc:docChgLst>
  <pc:docChgLst>
    <pc:chgData name="Presbiterio Colima Michoacán" userId="214594fb9253cfdf" providerId="LiveId" clId="{820D2C6B-6AC5-49BD-877F-3160866428C6}"/>
    <pc:docChg chg="undo custSel delSld modSld modMainMaster">
      <pc:chgData name="Presbiterio Colima Michoacán" userId="214594fb9253cfdf" providerId="LiveId" clId="{820D2C6B-6AC5-49BD-877F-3160866428C6}" dt="2026-01-28T21:56:49.262" v="2468" actId="207"/>
      <pc:docMkLst>
        <pc:docMk/>
      </pc:docMkLst>
      <pc:sldChg chg="addSp delSp modSp mod">
        <pc:chgData name="Presbiterio Colima Michoacán" userId="214594fb9253cfdf" providerId="LiveId" clId="{820D2C6B-6AC5-49BD-877F-3160866428C6}" dt="2026-01-28T20:33:17.024" v="2121" actId="255"/>
        <pc:sldMkLst>
          <pc:docMk/>
          <pc:sldMk cId="1689820026" sldId="256"/>
        </pc:sldMkLst>
        <pc:spChg chg="mod">
          <ac:chgData name="Presbiterio Colima Michoacán" userId="214594fb9253cfdf" providerId="LiveId" clId="{820D2C6B-6AC5-49BD-877F-3160866428C6}" dt="2026-01-28T20:33:17.024" v="2121" actId="255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820D2C6B-6AC5-49BD-877F-3160866428C6}" dt="2026-01-28T18:43:03.160" v="79" actId="122"/>
          <ac:spMkLst>
            <pc:docMk/>
            <pc:sldMk cId="1689820026" sldId="256"/>
            <ac:spMk id="3" creationId="{279450D6-9123-6D23-09BE-D91058A4557F}"/>
          </ac:spMkLst>
        </pc:spChg>
        <pc:spChg chg="del">
          <ac:chgData name="Presbiterio Colima Michoacán" userId="214594fb9253cfdf" providerId="LiveId" clId="{820D2C6B-6AC5-49BD-877F-3160866428C6}" dt="2026-01-28T18:41:59.132" v="46" actId="478"/>
          <ac:spMkLst>
            <pc:docMk/>
            <pc:sldMk cId="1689820026" sldId="256"/>
            <ac:spMk id="4" creationId="{0A0D6FB4-1E99-0176-2EFD-61116D787339}"/>
          </ac:spMkLst>
        </pc:spChg>
        <pc:spChg chg="mod">
          <ac:chgData name="Presbiterio Colima Michoacán" userId="214594fb9253cfdf" providerId="LiveId" clId="{820D2C6B-6AC5-49BD-877F-3160866428C6}" dt="2026-01-28T18:41:55.015" v="45" actId="20577"/>
          <ac:spMkLst>
            <pc:docMk/>
            <pc:sldMk cId="1689820026" sldId="256"/>
            <ac:spMk id="6" creationId="{914F27F6-8BB0-FCBF-CDD6-0051B6A8C8E8}"/>
          </ac:spMkLst>
        </pc:spChg>
        <pc:graphicFrameChg chg="add del mod">
          <ac:chgData name="Presbiterio Colima Michoacán" userId="214594fb9253cfdf" providerId="LiveId" clId="{820D2C6B-6AC5-49BD-877F-3160866428C6}" dt="2026-01-28T20:31:09.034" v="2089" actId="478"/>
          <ac:graphicFrameMkLst>
            <pc:docMk/>
            <pc:sldMk cId="1689820026" sldId="256"/>
            <ac:graphicFrameMk id="5" creationId="{F2704122-ACB9-FB75-42D4-F766C3A5AB37}"/>
          </ac:graphicFrameMkLst>
        </pc:graphicFrameChg>
        <pc:picChg chg="add del mod">
          <ac:chgData name="Presbiterio Colima Michoacán" userId="214594fb9253cfdf" providerId="LiveId" clId="{820D2C6B-6AC5-49BD-877F-3160866428C6}" dt="2026-01-28T20:31:39.247" v="2098" actId="21"/>
          <ac:picMkLst>
            <pc:docMk/>
            <pc:sldMk cId="1689820026" sldId="256"/>
            <ac:picMk id="8" creationId="{0B87FCD7-0EE7-5463-ABE3-F76ACA99DAB1}"/>
          </ac:picMkLst>
        </pc:picChg>
      </pc:sldChg>
      <pc:sldChg chg="addSp delSp modSp mod">
        <pc:chgData name="Presbiterio Colima Michoacán" userId="214594fb9253cfdf" providerId="LiveId" clId="{820D2C6B-6AC5-49BD-877F-3160866428C6}" dt="2026-01-28T20:34:18.830" v="2128" actId="14100"/>
        <pc:sldMkLst>
          <pc:docMk/>
          <pc:sldMk cId="1299661062" sldId="257"/>
        </pc:sldMkLst>
        <pc:spChg chg="mod">
          <ac:chgData name="Presbiterio Colima Michoacán" userId="214594fb9253cfdf" providerId="LiveId" clId="{820D2C6B-6AC5-49BD-877F-3160866428C6}" dt="2026-01-28T18:55:00.167" v="86" actId="1076"/>
          <ac:spMkLst>
            <pc:docMk/>
            <pc:sldMk cId="1299661062" sldId="257"/>
            <ac:spMk id="3" creationId="{1CADB3E8-F609-220E-18EE-6B83CA5787AE}"/>
          </ac:spMkLst>
        </pc:spChg>
        <pc:spChg chg="mod">
          <ac:chgData name="Presbiterio Colima Michoacán" userId="214594fb9253cfdf" providerId="LiveId" clId="{820D2C6B-6AC5-49BD-877F-3160866428C6}" dt="2026-01-28T18:55:00.167" v="86" actId="1076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820D2C6B-6AC5-49BD-877F-3160866428C6}" dt="2026-01-28T18:54:55.039" v="85" actId="1076"/>
          <ac:spMkLst>
            <pc:docMk/>
            <pc:sldMk cId="1299661062" sldId="257"/>
            <ac:spMk id="5" creationId="{CF1F3B4B-8FB4-D498-C5D7-B45869C77C0F}"/>
          </ac:spMkLst>
        </pc:spChg>
        <pc:spChg chg="mod">
          <ac:chgData name="Presbiterio Colima Michoacán" userId="214594fb9253cfdf" providerId="LiveId" clId="{820D2C6B-6AC5-49BD-877F-3160866428C6}" dt="2026-01-28T18:54:55.039" v="85" actId="1076"/>
          <ac:spMkLst>
            <pc:docMk/>
            <pc:sldMk cId="1299661062" sldId="257"/>
            <ac:spMk id="7" creationId="{FFD7B7C8-7E32-84B8-B9BE-2DE29262FFA9}"/>
          </ac:spMkLst>
        </pc:spChg>
        <pc:picChg chg="del">
          <ac:chgData name="Presbiterio Colima Michoacán" userId="214594fb9253cfdf" providerId="LiveId" clId="{820D2C6B-6AC5-49BD-877F-3160866428C6}" dt="2026-01-28T18:54:28.191" v="82" actId="478"/>
          <ac:picMkLst>
            <pc:docMk/>
            <pc:sldMk cId="1299661062" sldId="257"/>
            <ac:picMk id="6" creationId="{4657502B-628C-5559-8DD8-F70750C7281E}"/>
          </ac:picMkLst>
        </pc:picChg>
        <pc:picChg chg="add mod">
          <ac:chgData name="Presbiterio Colima Michoacán" userId="214594fb9253cfdf" providerId="LiveId" clId="{820D2C6B-6AC5-49BD-877F-3160866428C6}" dt="2026-01-28T20:34:18.830" v="2128" actId="14100"/>
          <ac:picMkLst>
            <pc:docMk/>
            <pc:sldMk cId="1299661062" sldId="257"/>
            <ac:picMk id="8" creationId="{1201ACA1-A3D4-D6FB-6DDB-DE59C4A07C21}"/>
          </ac:picMkLst>
        </pc:picChg>
      </pc:sldChg>
      <pc:sldChg chg="addSp delSp modSp mod">
        <pc:chgData name="Presbiterio Colima Michoacán" userId="214594fb9253cfdf" providerId="LiveId" clId="{820D2C6B-6AC5-49BD-877F-3160866428C6}" dt="2026-01-28T21:26:26.158" v="2212" actId="20577"/>
        <pc:sldMkLst>
          <pc:docMk/>
          <pc:sldMk cId="221609858" sldId="258"/>
        </pc:sldMkLst>
        <pc:spChg chg="mod">
          <ac:chgData name="Presbiterio Colima Michoacán" userId="214594fb9253cfdf" providerId="LiveId" clId="{820D2C6B-6AC5-49BD-877F-3160866428C6}" dt="2026-01-28T21:26:26.158" v="2212" actId="20577"/>
          <ac:spMkLst>
            <pc:docMk/>
            <pc:sldMk cId="221609858" sldId="258"/>
            <ac:spMk id="8" creationId="{70D7E43B-4C94-4456-04B3-7393DC021B35}"/>
          </ac:spMkLst>
        </pc:spChg>
        <pc:picChg chg="add mod">
          <ac:chgData name="Presbiterio Colima Michoacán" userId="214594fb9253cfdf" providerId="LiveId" clId="{820D2C6B-6AC5-49BD-877F-3160866428C6}" dt="2026-01-28T20:35:09.454" v="2133" actId="1076"/>
          <ac:picMkLst>
            <pc:docMk/>
            <pc:sldMk cId="221609858" sldId="258"/>
            <ac:picMk id="3" creationId="{52D8A867-5F95-54E8-7617-CB4145F84BC0}"/>
          </ac:picMkLst>
        </pc:picChg>
        <pc:picChg chg="del">
          <ac:chgData name="Presbiterio Colima Michoacán" userId="214594fb9253cfdf" providerId="LiveId" clId="{820D2C6B-6AC5-49BD-877F-3160866428C6}" dt="2026-01-28T19:42:27.878" v="87" actId="478"/>
          <ac:picMkLst>
            <pc:docMk/>
            <pc:sldMk cId="221609858" sldId="258"/>
            <ac:picMk id="4" creationId="{EACBB9F7-2E3D-FBEF-DF68-C26029C9BEB8}"/>
          </ac:picMkLst>
        </pc:picChg>
      </pc:sldChg>
      <pc:sldChg chg="addSp delSp modSp mod">
        <pc:chgData name="Presbiterio Colima Michoacán" userId="214594fb9253cfdf" providerId="LiveId" clId="{820D2C6B-6AC5-49BD-877F-3160866428C6}" dt="2026-01-28T21:29:58.325" v="2256" actId="20577"/>
        <pc:sldMkLst>
          <pc:docMk/>
          <pc:sldMk cId="401971717" sldId="259"/>
        </pc:sldMkLst>
        <pc:spChg chg="mod">
          <ac:chgData name="Presbiterio Colima Michoacán" userId="214594fb9253cfdf" providerId="LiveId" clId="{820D2C6B-6AC5-49BD-877F-3160866428C6}" dt="2026-01-28T19:45:06.728" v="437" actId="403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820D2C6B-6AC5-49BD-877F-3160866428C6}" dt="2026-01-28T21:29:58.325" v="2256" actId="20577"/>
          <ac:spMkLst>
            <pc:docMk/>
            <pc:sldMk cId="401971717" sldId="259"/>
            <ac:spMk id="7" creationId="{C084F345-2EB5-6564-457B-5EAB46ABB3EE}"/>
          </ac:spMkLst>
        </pc:spChg>
        <pc:picChg chg="del">
          <ac:chgData name="Presbiterio Colima Michoacán" userId="214594fb9253cfdf" providerId="LiveId" clId="{820D2C6B-6AC5-49BD-877F-3160866428C6}" dt="2026-01-28T19:45:10.542" v="438" actId="478"/>
          <ac:picMkLst>
            <pc:docMk/>
            <pc:sldMk cId="401971717" sldId="259"/>
            <ac:picMk id="3" creationId="{0D940A54-9D9A-F748-8B13-43AFCEAEB983}"/>
          </ac:picMkLst>
        </pc:picChg>
        <pc:picChg chg="add del mod">
          <ac:chgData name="Presbiterio Colima Michoacán" userId="214594fb9253cfdf" providerId="LiveId" clId="{820D2C6B-6AC5-49BD-877F-3160866428C6}" dt="2026-01-28T20:40:16.902" v="2159" actId="478"/>
          <ac:picMkLst>
            <pc:docMk/>
            <pc:sldMk cId="401971717" sldId="259"/>
            <ac:picMk id="4" creationId="{3C386EAB-F473-95FA-D988-557199BAD201}"/>
          </ac:picMkLst>
        </pc:picChg>
        <pc:picChg chg="add mod">
          <ac:chgData name="Presbiterio Colima Michoacán" userId="214594fb9253cfdf" providerId="LiveId" clId="{820D2C6B-6AC5-49BD-877F-3160866428C6}" dt="2026-01-28T20:41:01.576" v="2166" actId="1440"/>
          <ac:picMkLst>
            <pc:docMk/>
            <pc:sldMk cId="401971717" sldId="259"/>
            <ac:picMk id="9" creationId="{0CA73D73-3A77-2627-B452-A4F9BCBEBB9A}"/>
          </ac:picMkLst>
        </pc:picChg>
      </pc:sldChg>
      <pc:sldChg chg="addSp delSp modSp mod">
        <pc:chgData name="Presbiterio Colima Michoacán" userId="214594fb9253cfdf" providerId="LiveId" clId="{820D2C6B-6AC5-49BD-877F-3160866428C6}" dt="2026-01-28T21:33:24.765" v="2299" actId="207"/>
        <pc:sldMkLst>
          <pc:docMk/>
          <pc:sldMk cId="3483886133" sldId="260"/>
        </pc:sldMkLst>
        <pc:spChg chg="mod">
          <ac:chgData name="Presbiterio Colima Michoacán" userId="214594fb9253cfdf" providerId="LiveId" clId="{820D2C6B-6AC5-49BD-877F-3160866428C6}" dt="2026-01-28T19:45:23.190" v="441"/>
          <ac:spMkLst>
            <pc:docMk/>
            <pc:sldMk cId="3483886133" sldId="260"/>
            <ac:spMk id="6" creationId="{A63952FA-3CE4-A4C6-1BB9-C343557ACE89}"/>
          </ac:spMkLst>
        </pc:spChg>
        <pc:spChg chg="mod">
          <ac:chgData name="Presbiterio Colima Michoacán" userId="214594fb9253cfdf" providerId="LiveId" clId="{820D2C6B-6AC5-49BD-877F-3160866428C6}" dt="2026-01-28T21:33:24.765" v="2299" actId="207"/>
          <ac:spMkLst>
            <pc:docMk/>
            <pc:sldMk cId="3483886133" sldId="260"/>
            <ac:spMk id="7" creationId="{C084F345-2EB5-6564-457B-5EAB46ABB3EE}"/>
          </ac:spMkLst>
        </pc:spChg>
        <pc:picChg chg="del mod">
          <ac:chgData name="Presbiterio Colima Michoacán" userId="214594fb9253cfdf" providerId="LiveId" clId="{820D2C6B-6AC5-49BD-877F-3160866428C6}" dt="2026-01-28T19:45:12.950" v="440" actId="478"/>
          <ac:picMkLst>
            <pc:docMk/>
            <pc:sldMk cId="3483886133" sldId="260"/>
            <ac:picMk id="3" creationId="{935971B4-ACA3-C85E-6481-1CD108326617}"/>
          </ac:picMkLst>
        </pc:picChg>
        <pc:picChg chg="add mod">
          <ac:chgData name="Presbiterio Colima Michoacán" userId="214594fb9253cfdf" providerId="LiveId" clId="{820D2C6B-6AC5-49BD-877F-3160866428C6}" dt="2026-01-28T21:33:14.036" v="2289" actId="14100"/>
          <ac:picMkLst>
            <pc:docMk/>
            <pc:sldMk cId="3483886133" sldId="260"/>
            <ac:picMk id="4" creationId="{56DDCE22-1B4B-A25F-7C04-9621E8CF5A4D}"/>
          </ac:picMkLst>
        </pc:picChg>
      </pc:sldChg>
      <pc:sldChg chg="addSp delSp modSp mod">
        <pc:chgData name="Presbiterio Colima Michoacán" userId="214594fb9253cfdf" providerId="LiveId" clId="{820D2C6B-6AC5-49BD-877F-3160866428C6}" dt="2026-01-28T20:30:34.007" v="2087" actId="167"/>
        <pc:sldMkLst>
          <pc:docMk/>
          <pc:sldMk cId="2903356150" sldId="261"/>
        </pc:sldMkLst>
        <pc:spChg chg="mod">
          <ac:chgData name="Presbiterio Colima Michoacán" userId="214594fb9253cfdf" providerId="LiveId" clId="{820D2C6B-6AC5-49BD-877F-3160866428C6}" dt="2026-01-28T19:56:17.110" v="1404" actId="20577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820D2C6B-6AC5-49BD-877F-3160866428C6}" dt="2026-01-28T19:52:35.543" v="1367" actId="20577"/>
          <ac:spMkLst>
            <pc:docMk/>
            <pc:sldMk cId="2903356150" sldId="261"/>
            <ac:spMk id="6" creationId="{A63952FA-3CE4-A4C6-1BB9-C343557ACE89}"/>
          </ac:spMkLst>
        </pc:spChg>
        <pc:spChg chg="mod">
          <ac:chgData name="Presbiterio Colima Michoacán" userId="214594fb9253cfdf" providerId="LiveId" clId="{820D2C6B-6AC5-49BD-877F-3160866428C6}" dt="2026-01-28T19:52:54.820" v="1372"/>
          <ac:spMkLst>
            <pc:docMk/>
            <pc:sldMk cId="2903356150" sldId="261"/>
            <ac:spMk id="7" creationId="{C084F345-2EB5-6564-457B-5EAB46ABB3EE}"/>
          </ac:spMkLst>
        </pc:spChg>
        <pc:picChg chg="add mod modCrop">
          <ac:chgData name="Presbiterio Colima Michoacán" userId="214594fb9253cfdf" providerId="LiveId" clId="{820D2C6B-6AC5-49BD-877F-3160866428C6}" dt="2026-01-28T20:30:25.522" v="2085" actId="14826"/>
          <ac:picMkLst>
            <pc:docMk/>
            <pc:sldMk cId="2903356150" sldId="261"/>
            <ac:picMk id="8" creationId="{3680E28C-F716-0BE0-1499-327D27FDFB42}"/>
          </ac:picMkLst>
        </pc:picChg>
        <pc:picChg chg="add mod ord modCrop">
          <ac:chgData name="Presbiterio Colima Michoacán" userId="214594fb9253cfdf" providerId="LiveId" clId="{820D2C6B-6AC5-49BD-877F-3160866428C6}" dt="2026-01-28T20:30:34.007" v="2087" actId="167"/>
          <ac:picMkLst>
            <pc:docMk/>
            <pc:sldMk cId="2903356150" sldId="261"/>
            <ac:picMk id="10" creationId="{BB1C2492-9083-5A87-0809-125455A70AF8}"/>
          </ac:picMkLst>
        </pc:picChg>
        <pc:picChg chg="del">
          <ac:chgData name="Presbiterio Colima Michoacán" userId="214594fb9253cfdf" providerId="LiveId" clId="{820D2C6B-6AC5-49BD-877F-3160866428C6}" dt="2026-01-28T19:52:37.926" v="1368" actId="478"/>
          <ac:picMkLst>
            <pc:docMk/>
            <pc:sldMk cId="2903356150" sldId="261"/>
            <ac:picMk id="12" creationId="{6DC18150-C1A4-C603-1C08-5FF54DC4798C}"/>
          </ac:picMkLst>
        </pc:picChg>
        <pc:picChg chg="del">
          <ac:chgData name="Presbiterio Colima Michoacán" userId="214594fb9253cfdf" providerId="LiveId" clId="{820D2C6B-6AC5-49BD-877F-3160866428C6}" dt="2026-01-28T19:52:38.382" v="1369" actId="478"/>
          <ac:picMkLst>
            <pc:docMk/>
            <pc:sldMk cId="2903356150" sldId="261"/>
            <ac:picMk id="14" creationId="{D24E211F-2121-A304-7E5F-2479AB57842B}"/>
          </ac:picMkLst>
        </pc:picChg>
      </pc:sldChg>
      <pc:sldChg chg="addSp delSp modSp mod">
        <pc:chgData name="Presbiterio Colima Michoacán" userId="214594fb9253cfdf" providerId="LiveId" clId="{820D2C6B-6AC5-49BD-877F-3160866428C6}" dt="2026-01-28T21:46:29.344" v="2458" actId="207"/>
        <pc:sldMkLst>
          <pc:docMk/>
          <pc:sldMk cId="2651532291" sldId="262"/>
        </pc:sldMkLst>
        <pc:spChg chg="mod">
          <ac:chgData name="Presbiterio Colima Michoacán" userId="214594fb9253cfdf" providerId="LiveId" clId="{820D2C6B-6AC5-49BD-877F-3160866428C6}" dt="2026-01-28T21:46:29.344" v="2458" actId="207"/>
          <ac:spMkLst>
            <pc:docMk/>
            <pc:sldMk cId="2651532291" sldId="262"/>
            <ac:spMk id="7" creationId="{C084F345-2EB5-6564-457B-5EAB46ABB3EE}"/>
          </ac:spMkLst>
        </pc:spChg>
        <pc:picChg chg="add mod modCrop">
          <ac:chgData name="Presbiterio Colima Michoacán" userId="214594fb9253cfdf" providerId="LiveId" clId="{820D2C6B-6AC5-49BD-877F-3160866428C6}" dt="2026-01-28T20:48:47.871" v="2188" actId="1076"/>
          <ac:picMkLst>
            <pc:docMk/>
            <pc:sldMk cId="2651532291" sldId="262"/>
            <ac:picMk id="3" creationId="{A8CECEB2-D5B5-AB55-133D-CBC2E5005A08}"/>
          </ac:picMkLst>
        </pc:picChg>
        <pc:picChg chg="del">
          <ac:chgData name="Presbiterio Colima Michoacán" userId="214594fb9253cfdf" providerId="LiveId" clId="{820D2C6B-6AC5-49BD-877F-3160866428C6}" dt="2026-01-28T20:04:48.382" v="1405" actId="478"/>
          <ac:picMkLst>
            <pc:docMk/>
            <pc:sldMk cId="2651532291" sldId="262"/>
            <ac:picMk id="10" creationId="{EDF2F059-225A-E43C-B021-5EE75DAA4103}"/>
          </ac:picMkLst>
        </pc:picChg>
      </pc:sldChg>
      <pc:sldChg chg="addSp delSp modSp mod">
        <pc:chgData name="Presbiterio Colima Michoacán" userId="214594fb9253cfdf" providerId="LiveId" clId="{820D2C6B-6AC5-49BD-877F-3160866428C6}" dt="2026-01-28T21:44:40.550" v="2434" actId="207"/>
        <pc:sldMkLst>
          <pc:docMk/>
          <pc:sldMk cId="811296599" sldId="263"/>
        </pc:sldMkLst>
        <pc:spChg chg="mod">
          <ac:chgData name="Presbiterio Colima Michoacán" userId="214594fb9253cfdf" providerId="LiveId" clId="{820D2C6B-6AC5-49BD-877F-3160866428C6}" dt="2026-01-28T21:44:40.550" v="2434" actId="207"/>
          <ac:spMkLst>
            <pc:docMk/>
            <pc:sldMk cId="811296599" sldId="263"/>
            <ac:spMk id="7" creationId="{C084F345-2EB5-6564-457B-5EAB46ABB3EE}"/>
          </ac:spMkLst>
        </pc:spChg>
        <pc:picChg chg="del">
          <ac:chgData name="Presbiterio Colima Michoacán" userId="214594fb9253cfdf" providerId="LiveId" clId="{820D2C6B-6AC5-49BD-877F-3160866428C6}" dt="2026-01-28T20:07:41.999" v="1685" actId="478"/>
          <ac:picMkLst>
            <pc:docMk/>
            <pc:sldMk cId="811296599" sldId="263"/>
            <ac:picMk id="2" creationId="{AC6EC2BF-FCD6-F173-039C-066AE9B18E7C}"/>
          </ac:picMkLst>
        </pc:picChg>
        <pc:picChg chg="add mod">
          <ac:chgData name="Presbiterio Colima Michoacán" userId="214594fb9253cfdf" providerId="LiveId" clId="{820D2C6B-6AC5-49BD-877F-3160866428C6}" dt="2026-01-28T20:49:24.015" v="2195" actId="1440"/>
          <ac:picMkLst>
            <pc:docMk/>
            <pc:sldMk cId="811296599" sldId="263"/>
            <ac:picMk id="4" creationId="{E1632D62-5147-2076-E918-AF73F67E3111}"/>
          </ac:picMkLst>
        </pc:picChg>
      </pc:sldChg>
      <pc:sldChg chg="addSp delSp modSp mod">
        <pc:chgData name="Presbiterio Colima Michoacán" userId="214594fb9253cfdf" providerId="LiveId" clId="{820D2C6B-6AC5-49BD-877F-3160866428C6}" dt="2026-01-28T20:57:11.623" v="2208" actId="14100"/>
        <pc:sldMkLst>
          <pc:docMk/>
          <pc:sldMk cId="1544812095" sldId="264"/>
        </pc:sldMkLst>
        <pc:spChg chg="mod">
          <ac:chgData name="Presbiterio Colima Michoacán" userId="214594fb9253cfdf" providerId="LiveId" clId="{820D2C6B-6AC5-49BD-877F-3160866428C6}" dt="2026-01-28T20:57:11.623" v="2208" actId="14100"/>
          <ac:spMkLst>
            <pc:docMk/>
            <pc:sldMk cId="1544812095" sldId="264"/>
            <ac:spMk id="7" creationId="{C084F345-2EB5-6564-457B-5EAB46ABB3EE}"/>
          </ac:spMkLst>
        </pc:spChg>
        <pc:picChg chg="del">
          <ac:chgData name="Presbiterio Colima Michoacán" userId="214594fb9253cfdf" providerId="LiveId" clId="{820D2C6B-6AC5-49BD-877F-3160866428C6}" dt="2026-01-28T20:09:27.710" v="2011" actId="478"/>
          <ac:picMkLst>
            <pc:docMk/>
            <pc:sldMk cId="1544812095" sldId="264"/>
            <ac:picMk id="3" creationId="{FB1D29A8-0F69-9B4B-3CB1-8647FF470C78}"/>
          </ac:picMkLst>
        </pc:picChg>
        <pc:picChg chg="add mod">
          <ac:chgData name="Presbiterio Colima Michoacán" userId="214594fb9253cfdf" providerId="LiveId" clId="{820D2C6B-6AC5-49BD-877F-3160866428C6}" dt="2026-01-28T20:57:08.122" v="2207" actId="1440"/>
          <ac:picMkLst>
            <pc:docMk/>
            <pc:sldMk cId="1544812095" sldId="264"/>
            <ac:picMk id="4" creationId="{0A0937F4-0BF5-FD04-780C-941B80712265}"/>
          </ac:picMkLst>
        </pc:picChg>
      </pc:sldChg>
      <pc:sldChg chg="addSp delSp modSp mod">
        <pc:chgData name="Presbiterio Colima Michoacán" userId="214594fb9253cfdf" providerId="LiveId" clId="{820D2C6B-6AC5-49BD-877F-3160866428C6}" dt="2026-01-28T21:56:49.262" v="2468" actId="207"/>
        <pc:sldMkLst>
          <pc:docMk/>
          <pc:sldMk cId="596307744" sldId="265"/>
        </pc:sldMkLst>
        <pc:spChg chg="mod">
          <ac:chgData name="Presbiterio Colima Michoacán" userId="214594fb9253cfdf" providerId="LiveId" clId="{820D2C6B-6AC5-49BD-877F-3160866428C6}" dt="2026-01-28T19:45:40.603" v="444"/>
          <ac:spMkLst>
            <pc:docMk/>
            <pc:sldMk cId="596307744" sldId="265"/>
            <ac:spMk id="6" creationId="{A63952FA-3CE4-A4C6-1BB9-C343557ACE89}"/>
          </ac:spMkLst>
        </pc:spChg>
        <pc:spChg chg="mod">
          <ac:chgData name="Presbiterio Colima Michoacán" userId="214594fb9253cfdf" providerId="LiveId" clId="{820D2C6B-6AC5-49BD-877F-3160866428C6}" dt="2026-01-28T21:56:49.262" v="2468" actId="207"/>
          <ac:spMkLst>
            <pc:docMk/>
            <pc:sldMk cId="596307744" sldId="265"/>
            <ac:spMk id="7" creationId="{C084F345-2EB5-6564-457B-5EAB46ABB3EE}"/>
          </ac:spMkLst>
        </pc:spChg>
        <pc:picChg chg="add mod">
          <ac:chgData name="Presbiterio Colima Michoacán" userId="214594fb9253cfdf" providerId="LiveId" clId="{820D2C6B-6AC5-49BD-877F-3160866428C6}" dt="2026-01-28T21:35:54.068" v="2314" actId="1076"/>
          <ac:picMkLst>
            <pc:docMk/>
            <pc:sldMk cId="596307744" sldId="265"/>
            <ac:picMk id="3" creationId="{6C9AEB85-CBA3-1866-0967-941DFE7AE8EF}"/>
          </ac:picMkLst>
        </pc:picChg>
        <pc:picChg chg="del">
          <ac:chgData name="Presbiterio Colima Michoacán" userId="214594fb9253cfdf" providerId="LiveId" clId="{820D2C6B-6AC5-49BD-877F-3160866428C6}" dt="2026-01-28T19:45:31.246" v="443" actId="478"/>
          <ac:picMkLst>
            <pc:docMk/>
            <pc:sldMk cId="596307744" sldId="265"/>
            <ac:picMk id="10" creationId="{39F18274-F55F-9A06-3FA5-0011428A2DCC}"/>
          </ac:picMkLst>
        </pc:picChg>
      </pc:sldChg>
      <pc:sldChg chg="del">
        <pc:chgData name="Presbiterio Colima Michoacán" userId="214594fb9253cfdf" providerId="LiveId" clId="{820D2C6B-6AC5-49BD-877F-3160866428C6}" dt="2026-01-28T19:45:28.705" v="442" actId="47"/>
        <pc:sldMkLst>
          <pc:docMk/>
          <pc:sldMk cId="4130069020" sldId="266"/>
        </pc:sldMkLst>
      </pc:sldChg>
      <pc:sldChg chg="del">
        <pc:chgData name="Presbiterio Colima Michoacán" userId="214594fb9253cfdf" providerId="LiveId" clId="{820D2C6B-6AC5-49BD-877F-3160866428C6}" dt="2026-01-28T19:52:31.515" v="1365" actId="47"/>
        <pc:sldMkLst>
          <pc:docMk/>
          <pc:sldMk cId="3017782472" sldId="267"/>
        </pc:sldMkLst>
      </pc:sldChg>
      <pc:sldMasterChg chg="modSldLayout">
        <pc:chgData name="Presbiterio Colima Michoacán" userId="214594fb9253cfdf" providerId="LiveId" clId="{820D2C6B-6AC5-49BD-877F-3160866428C6}" dt="2026-01-28T20:31:56.118" v="2102" actId="167"/>
        <pc:sldMasterMkLst>
          <pc:docMk/>
          <pc:sldMasterMk cId="1895609984" sldId="2147483708"/>
        </pc:sldMasterMkLst>
        <pc:sldLayoutChg chg="addSp delSp modSp mod">
          <pc:chgData name="Presbiterio Colima Michoacán" userId="214594fb9253cfdf" providerId="LiveId" clId="{820D2C6B-6AC5-49BD-877F-3160866428C6}" dt="2026-01-28T20:31:56.118" v="2102" actId="167"/>
          <pc:sldLayoutMkLst>
            <pc:docMk/>
            <pc:sldMasterMk cId="1895609984" sldId="2147483708"/>
            <pc:sldLayoutMk cId="1303851188" sldId="2147483709"/>
          </pc:sldLayoutMkLst>
          <pc:picChg chg="add mod ord">
            <ac:chgData name="Presbiterio Colima Michoacán" userId="214594fb9253cfdf" providerId="LiveId" clId="{820D2C6B-6AC5-49BD-877F-3160866428C6}" dt="2026-01-28T20:31:56.118" v="2102" actId="167"/>
            <ac:picMkLst>
              <pc:docMk/>
              <pc:sldMasterMk cId="1895609984" sldId="2147483708"/>
              <pc:sldLayoutMk cId="1303851188" sldId="2147483709"/>
              <ac:picMk id="7" creationId="{7F09B251-E39F-4675-6C8E-4DCCD5174A9B}"/>
            </ac:picMkLst>
          </pc:picChg>
          <pc:picChg chg="del">
            <ac:chgData name="Presbiterio Colima Michoacán" userId="214594fb9253cfdf" providerId="LiveId" clId="{820D2C6B-6AC5-49BD-877F-3160866428C6}" dt="2026-01-28T20:31:51.690" v="2100" actId="478"/>
            <ac:picMkLst>
              <pc:docMk/>
              <pc:sldMasterMk cId="1895609984" sldId="2147483708"/>
              <pc:sldLayoutMk cId="1303851188" sldId="2147483709"/>
              <ac:picMk id="9" creationId="{CD0F2B72-F376-7770-5EC1-86CBCE1E0363}"/>
            </ac:picMkLst>
          </pc:picChg>
          <pc:picChg chg="ord">
            <ac:chgData name="Presbiterio Colima Michoacán" userId="214594fb9253cfdf" providerId="LiveId" clId="{820D2C6B-6AC5-49BD-877F-3160866428C6}" dt="2026-01-28T20:31:49.213" v="2099" actId="167"/>
            <ac:picMkLst>
              <pc:docMk/>
              <pc:sldMasterMk cId="1895609984" sldId="2147483708"/>
              <pc:sldLayoutMk cId="1303851188" sldId="2147483709"/>
              <ac:picMk id="14" creationId="{0113CAD9-8D78-5038-1D5F-6CAFDE6E0AD1}"/>
            </ac:picMkLst>
          </pc:picChg>
        </pc:sldLayoutChg>
      </pc:sldMasterChg>
    </pc:docChg>
  </pc:docChgLst>
  <pc:docChgLst>
    <pc:chgData name="Presbiterio Colima Michoacán" userId="214594fb9253cfdf" providerId="LiveId" clId="{FEB75C7A-E1E2-4C76-AD20-377B7B47961B}"/>
    <pc:docChg chg="undo custSel addSld delSld modSld modMainMaster">
      <pc:chgData name="Presbiterio Colima Michoacán" userId="214594fb9253cfdf" providerId="LiveId" clId="{FEB75C7A-E1E2-4C76-AD20-377B7B47961B}" dt="2026-02-17T04:09:44.638" v="2717" actId="6549"/>
      <pc:docMkLst>
        <pc:docMk/>
      </pc:docMkLst>
      <pc:sldChg chg="addSp delSp modSp mod">
        <pc:chgData name="Presbiterio Colima Michoacán" userId="214594fb9253cfdf" providerId="LiveId" clId="{FEB75C7A-E1E2-4C76-AD20-377B7B47961B}" dt="2026-02-17T03:39:02.560" v="2513" actId="21"/>
        <pc:sldMkLst>
          <pc:docMk/>
          <pc:sldMk cId="1689820026" sldId="256"/>
        </pc:sldMkLst>
        <pc:spChg chg="mod">
          <ac:chgData name="Presbiterio Colima Michoacán" userId="214594fb9253cfdf" providerId="LiveId" clId="{FEB75C7A-E1E2-4C76-AD20-377B7B47961B}" dt="2026-02-14T20:44:31.327" v="11" actId="20577"/>
          <ac:spMkLst>
            <pc:docMk/>
            <pc:sldMk cId="1689820026" sldId="256"/>
            <ac:spMk id="2" creationId="{E52BFD02-5191-B5A9-A03B-02FB03B780AF}"/>
          </ac:spMkLst>
        </pc:spChg>
        <pc:spChg chg="mod">
          <ac:chgData name="Presbiterio Colima Michoacán" userId="214594fb9253cfdf" providerId="LiveId" clId="{FEB75C7A-E1E2-4C76-AD20-377B7B47961B}" dt="2026-02-14T20:45:32.214" v="55" actId="313"/>
          <ac:spMkLst>
            <pc:docMk/>
            <pc:sldMk cId="1689820026" sldId="256"/>
            <ac:spMk id="3" creationId="{279450D6-9123-6D23-09BE-D91058A4557F}"/>
          </ac:spMkLst>
        </pc:spChg>
        <pc:spChg chg="mod">
          <ac:chgData name="Presbiterio Colima Michoacán" userId="214594fb9253cfdf" providerId="LiveId" clId="{FEB75C7A-E1E2-4C76-AD20-377B7B47961B}" dt="2026-02-14T20:44:47.455" v="35" actId="20577"/>
          <ac:spMkLst>
            <pc:docMk/>
            <pc:sldMk cId="1689820026" sldId="256"/>
            <ac:spMk id="6" creationId="{914F27F6-8BB0-FCBF-CDD6-0051B6A8C8E8}"/>
          </ac:spMkLst>
        </pc:spChg>
        <pc:picChg chg="add del mod">
          <ac:chgData name="Presbiterio Colima Michoacán" userId="214594fb9253cfdf" providerId="LiveId" clId="{FEB75C7A-E1E2-4C76-AD20-377B7B47961B}" dt="2026-02-17T03:39:02.560" v="2513" actId="21"/>
          <ac:picMkLst>
            <pc:docMk/>
            <pc:sldMk cId="1689820026" sldId="256"/>
            <ac:picMk id="5" creationId="{7431B079-9B16-5F49-40A8-9E9F007D655B}"/>
          </ac:picMkLst>
        </pc:picChg>
      </pc:sldChg>
      <pc:sldChg chg="addSp delSp modSp mod">
        <pc:chgData name="Presbiterio Colima Michoacán" userId="214594fb9253cfdf" providerId="LiveId" clId="{FEB75C7A-E1E2-4C76-AD20-377B7B47961B}" dt="2026-02-17T03:40:19.200" v="2523" actId="1440"/>
        <pc:sldMkLst>
          <pc:docMk/>
          <pc:sldMk cId="1299661062" sldId="257"/>
        </pc:sldMkLst>
        <pc:spChg chg="mod">
          <ac:chgData name="Presbiterio Colima Michoacán" userId="214594fb9253cfdf" providerId="LiveId" clId="{FEB75C7A-E1E2-4C76-AD20-377B7B47961B}" dt="2026-02-14T20:47:02.007" v="106" actId="20577"/>
          <ac:spMkLst>
            <pc:docMk/>
            <pc:sldMk cId="1299661062" sldId="257"/>
            <ac:spMk id="4" creationId="{B38EE787-20DD-746A-DFD4-3F1167CC528E}"/>
          </ac:spMkLst>
        </pc:spChg>
        <pc:spChg chg="mod">
          <ac:chgData name="Presbiterio Colima Michoacán" userId="214594fb9253cfdf" providerId="LiveId" clId="{FEB75C7A-E1E2-4C76-AD20-377B7B47961B}" dt="2026-02-14T20:48:18.009" v="182" actId="14100"/>
          <ac:spMkLst>
            <pc:docMk/>
            <pc:sldMk cId="1299661062" sldId="257"/>
            <ac:spMk id="7" creationId="{FFD7B7C8-7E32-84B8-B9BE-2DE29262FFA9}"/>
          </ac:spMkLst>
        </pc:spChg>
        <pc:picChg chg="add mod">
          <ac:chgData name="Presbiterio Colima Michoacán" userId="214594fb9253cfdf" providerId="LiveId" clId="{FEB75C7A-E1E2-4C76-AD20-377B7B47961B}" dt="2026-02-17T03:40:19.200" v="2523" actId="1440"/>
          <ac:picMkLst>
            <pc:docMk/>
            <pc:sldMk cId="1299661062" sldId="257"/>
            <ac:picMk id="6" creationId="{868708EA-E779-3247-5102-D96C05621DD4}"/>
          </ac:picMkLst>
        </pc:picChg>
        <pc:picChg chg="del">
          <ac:chgData name="Presbiterio Colima Michoacán" userId="214594fb9253cfdf" providerId="LiveId" clId="{FEB75C7A-E1E2-4C76-AD20-377B7B47961B}" dt="2026-02-14T20:45:42.465" v="56" actId="478"/>
          <ac:picMkLst>
            <pc:docMk/>
            <pc:sldMk cId="1299661062" sldId="257"/>
            <ac:picMk id="8" creationId="{45429655-0F4D-FDCE-457E-83A92EBF3B18}"/>
          </ac:picMkLst>
        </pc:picChg>
      </pc:sldChg>
      <pc:sldChg chg="addSp delSp modSp mod">
        <pc:chgData name="Presbiterio Colima Michoacán" userId="214594fb9253cfdf" providerId="LiveId" clId="{FEB75C7A-E1E2-4C76-AD20-377B7B47961B}" dt="2026-02-17T03:43:56.415" v="2541" actId="1440"/>
        <pc:sldMkLst>
          <pc:docMk/>
          <pc:sldMk cId="221609858" sldId="258"/>
        </pc:sldMkLst>
        <pc:spChg chg="mod">
          <ac:chgData name="Presbiterio Colima Michoacán" userId="214594fb9253cfdf" providerId="LiveId" clId="{FEB75C7A-E1E2-4C76-AD20-377B7B47961B}" dt="2026-02-14T20:54:07.223" v="459" actId="14100"/>
          <ac:spMkLst>
            <pc:docMk/>
            <pc:sldMk cId="221609858" sldId="258"/>
            <ac:spMk id="8" creationId="{70D7E43B-4C94-4456-04B3-7393DC021B35}"/>
          </ac:spMkLst>
        </pc:spChg>
        <pc:picChg chg="del">
          <ac:chgData name="Presbiterio Colima Michoacán" userId="214594fb9253cfdf" providerId="LiveId" clId="{FEB75C7A-E1E2-4C76-AD20-377B7B47961B}" dt="2026-02-14T20:48:32.063" v="183" actId="478"/>
          <ac:picMkLst>
            <pc:docMk/>
            <pc:sldMk cId="221609858" sldId="258"/>
            <ac:picMk id="3" creationId="{249AE7E8-777F-EF60-0358-54AF94DA937B}"/>
          </ac:picMkLst>
        </pc:picChg>
        <pc:picChg chg="add mod">
          <ac:chgData name="Presbiterio Colima Michoacán" userId="214594fb9253cfdf" providerId="LiveId" clId="{FEB75C7A-E1E2-4C76-AD20-377B7B47961B}" dt="2026-02-17T03:43:56.415" v="2541" actId="1440"/>
          <ac:picMkLst>
            <pc:docMk/>
            <pc:sldMk cId="221609858" sldId="258"/>
            <ac:picMk id="3" creationId="{A9ED3243-ED74-4D81-9997-99CE92574547}"/>
          </ac:picMkLst>
        </pc:picChg>
      </pc:sldChg>
      <pc:sldChg chg="addSp delSp modSp mod">
        <pc:chgData name="Presbiterio Colima Michoacán" userId="214594fb9253cfdf" providerId="LiveId" clId="{FEB75C7A-E1E2-4C76-AD20-377B7B47961B}" dt="2026-02-17T03:45:00.719" v="2553" actId="1440"/>
        <pc:sldMkLst>
          <pc:docMk/>
          <pc:sldMk cId="401971717" sldId="259"/>
        </pc:sldMkLst>
        <pc:spChg chg="mod">
          <ac:chgData name="Presbiterio Colima Michoacán" userId="214594fb9253cfdf" providerId="LiveId" clId="{FEB75C7A-E1E2-4C76-AD20-377B7B47961B}" dt="2026-02-14T20:56:35.816" v="504" actId="20577"/>
          <ac:spMkLst>
            <pc:docMk/>
            <pc:sldMk cId="401971717" sldId="259"/>
            <ac:spMk id="6" creationId="{A63952FA-3CE4-A4C6-1BB9-C343557ACE89}"/>
          </ac:spMkLst>
        </pc:spChg>
        <pc:spChg chg="mod">
          <ac:chgData name="Presbiterio Colima Michoacán" userId="214594fb9253cfdf" providerId="LiveId" clId="{FEB75C7A-E1E2-4C76-AD20-377B7B47961B}" dt="2026-02-14T20:58:24.544" v="704" actId="108"/>
          <ac:spMkLst>
            <pc:docMk/>
            <pc:sldMk cId="401971717" sldId="259"/>
            <ac:spMk id="7" creationId="{C084F345-2EB5-6564-457B-5EAB46ABB3EE}"/>
          </ac:spMkLst>
        </pc:spChg>
        <pc:picChg chg="del">
          <ac:chgData name="Presbiterio Colima Michoacán" userId="214594fb9253cfdf" providerId="LiveId" clId="{FEB75C7A-E1E2-4C76-AD20-377B7B47961B}" dt="2026-02-14T20:56:21.867" v="460" actId="478"/>
          <ac:picMkLst>
            <pc:docMk/>
            <pc:sldMk cId="401971717" sldId="259"/>
            <ac:picMk id="3" creationId="{4658096F-41FA-BB19-D08F-8B2BCD7273F3}"/>
          </ac:picMkLst>
        </pc:picChg>
        <pc:picChg chg="add del mod">
          <ac:chgData name="Presbiterio Colima Michoacán" userId="214594fb9253cfdf" providerId="LiveId" clId="{FEB75C7A-E1E2-4C76-AD20-377B7B47961B}" dt="2026-02-17T03:44:49.052" v="2548" actId="478"/>
          <ac:picMkLst>
            <pc:docMk/>
            <pc:sldMk cId="401971717" sldId="259"/>
            <ac:picMk id="3" creationId="{8D933C0F-01C4-3ED8-CA81-C759CCB5838D}"/>
          </ac:picMkLst>
        </pc:picChg>
        <pc:picChg chg="add mod">
          <ac:chgData name="Presbiterio Colima Michoacán" userId="214594fb9253cfdf" providerId="LiveId" clId="{FEB75C7A-E1E2-4C76-AD20-377B7B47961B}" dt="2026-02-17T03:45:00.719" v="2553" actId="1440"/>
          <ac:picMkLst>
            <pc:docMk/>
            <pc:sldMk cId="401971717" sldId="259"/>
            <ac:picMk id="8" creationId="{38C0E462-929F-2502-49B3-5C43166A05B8}"/>
          </ac:picMkLst>
        </pc:picChg>
      </pc:sldChg>
      <pc:sldChg chg="addSp delSp modSp mod">
        <pc:chgData name="Presbiterio Colima Michoacán" userId="214594fb9253cfdf" providerId="LiveId" clId="{FEB75C7A-E1E2-4C76-AD20-377B7B47961B}" dt="2026-02-17T04:09:44.638" v="2717" actId="6549"/>
        <pc:sldMkLst>
          <pc:docMk/>
          <pc:sldMk cId="3483886133" sldId="260"/>
        </pc:sldMkLst>
        <pc:spChg chg="mod">
          <ac:chgData name="Presbiterio Colima Michoacán" userId="214594fb9253cfdf" providerId="LiveId" clId="{FEB75C7A-E1E2-4C76-AD20-377B7B47961B}" dt="2026-02-14T20:59:41.087" v="760" actId="27636"/>
          <ac:spMkLst>
            <pc:docMk/>
            <pc:sldMk cId="3483886133" sldId="260"/>
            <ac:spMk id="6" creationId="{A63952FA-3CE4-A4C6-1BB9-C343557ACE89}"/>
          </ac:spMkLst>
        </pc:spChg>
        <pc:spChg chg="mod">
          <ac:chgData name="Presbiterio Colima Michoacán" userId="214594fb9253cfdf" providerId="LiveId" clId="{FEB75C7A-E1E2-4C76-AD20-377B7B47961B}" dt="2026-02-17T04:09:44.638" v="2717" actId="6549"/>
          <ac:spMkLst>
            <pc:docMk/>
            <pc:sldMk cId="3483886133" sldId="260"/>
            <ac:spMk id="7" creationId="{C084F345-2EB5-6564-457B-5EAB46ABB3EE}"/>
          </ac:spMkLst>
        </pc:spChg>
        <pc:picChg chg="del">
          <ac:chgData name="Presbiterio Colima Michoacán" userId="214594fb9253cfdf" providerId="LiveId" clId="{FEB75C7A-E1E2-4C76-AD20-377B7B47961B}" dt="2026-02-14T20:59:20.694" v="705" actId="478"/>
          <ac:picMkLst>
            <pc:docMk/>
            <pc:sldMk cId="3483886133" sldId="260"/>
            <ac:picMk id="3" creationId="{6DAD48E1-23CE-F3B0-E060-94267C2C619C}"/>
          </ac:picMkLst>
        </pc:picChg>
        <pc:picChg chg="add mod">
          <ac:chgData name="Presbiterio Colima Michoacán" userId="214594fb9253cfdf" providerId="LiveId" clId="{FEB75C7A-E1E2-4C76-AD20-377B7B47961B}" dt="2026-02-17T03:45:38.631" v="2559" actId="1440"/>
          <ac:picMkLst>
            <pc:docMk/>
            <pc:sldMk cId="3483886133" sldId="260"/>
            <ac:picMk id="3" creationId="{70F2EDDA-FFCD-2D86-2130-BCEFDF2E1E72}"/>
          </ac:picMkLst>
        </pc:picChg>
      </pc:sldChg>
      <pc:sldChg chg="addSp delSp modSp mod">
        <pc:chgData name="Presbiterio Colima Michoacán" userId="214594fb9253cfdf" providerId="LiveId" clId="{FEB75C7A-E1E2-4C76-AD20-377B7B47961B}" dt="2026-02-17T03:56:08.397" v="2714" actId="14100"/>
        <pc:sldMkLst>
          <pc:docMk/>
          <pc:sldMk cId="2903356150" sldId="261"/>
        </pc:sldMkLst>
        <pc:spChg chg="mod">
          <ac:chgData name="Presbiterio Colima Michoacán" userId="214594fb9253cfdf" providerId="LiveId" clId="{FEB75C7A-E1E2-4C76-AD20-377B7B47961B}" dt="2026-02-17T03:56:08.397" v="2714" actId="14100"/>
          <ac:spMkLst>
            <pc:docMk/>
            <pc:sldMk cId="2903356150" sldId="261"/>
            <ac:spMk id="3" creationId="{2BF677A9-F4DF-3CD6-CC89-E020DD9C4247}"/>
          </ac:spMkLst>
        </pc:spChg>
        <pc:spChg chg="mod">
          <ac:chgData name="Presbiterio Colima Michoacán" userId="214594fb9253cfdf" providerId="LiveId" clId="{FEB75C7A-E1E2-4C76-AD20-377B7B47961B}" dt="2026-02-14T21:10:15.494" v="1735" actId="20577"/>
          <ac:spMkLst>
            <pc:docMk/>
            <pc:sldMk cId="2903356150" sldId="261"/>
            <ac:spMk id="7" creationId="{C084F345-2EB5-6564-457B-5EAB46ABB3EE}"/>
          </ac:spMkLst>
        </pc:spChg>
        <pc:picChg chg="add del mod modCrop">
          <ac:chgData name="Presbiterio Colima Michoacán" userId="214594fb9253cfdf" providerId="LiveId" clId="{FEB75C7A-E1E2-4C76-AD20-377B7B47961B}" dt="2026-02-17T03:54:02.461" v="2668" actId="478"/>
          <ac:picMkLst>
            <pc:docMk/>
            <pc:sldMk cId="2903356150" sldId="261"/>
            <ac:picMk id="8" creationId="{99E7358B-76BB-7952-EF08-66277F1FE977}"/>
          </ac:picMkLst>
        </pc:picChg>
        <pc:picChg chg="add del mod">
          <ac:chgData name="Presbiterio Colima Michoacán" userId="214594fb9253cfdf" providerId="LiveId" clId="{FEB75C7A-E1E2-4C76-AD20-377B7B47961B}" dt="2026-02-17T03:53:32.621" v="2663"/>
          <ac:picMkLst>
            <pc:docMk/>
            <pc:sldMk cId="2903356150" sldId="261"/>
            <ac:picMk id="10" creationId="{D327FA2D-DEF7-5B86-CEDD-598DD799F6B8}"/>
          </ac:picMkLst>
        </pc:picChg>
        <pc:picChg chg="del">
          <ac:chgData name="Presbiterio Colima Michoacán" userId="214594fb9253cfdf" providerId="LiveId" clId="{FEB75C7A-E1E2-4C76-AD20-377B7B47961B}" dt="2026-02-14T21:09:58.646" v="1689" actId="478"/>
          <ac:picMkLst>
            <pc:docMk/>
            <pc:sldMk cId="2903356150" sldId="261"/>
            <ac:picMk id="11" creationId="{7184152C-15CF-1CFD-1F8D-6DA343423DA1}"/>
          </ac:picMkLst>
        </pc:picChg>
        <pc:picChg chg="add mod">
          <ac:chgData name="Presbiterio Colima Michoacán" userId="214594fb9253cfdf" providerId="LiveId" clId="{FEB75C7A-E1E2-4C76-AD20-377B7B47961B}" dt="2026-02-17T03:54:11.452" v="2671" actId="1076"/>
          <ac:picMkLst>
            <pc:docMk/>
            <pc:sldMk cId="2903356150" sldId="261"/>
            <ac:picMk id="12" creationId="{4DED5561-577A-00AA-6647-3C9CD764AFD3}"/>
          </ac:picMkLst>
        </pc:picChg>
        <pc:picChg chg="add del mod modCrop">
          <ac:chgData name="Presbiterio Colima Michoacán" userId="214594fb9253cfdf" providerId="LiveId" clId="{FEB75C7A-E1E2-4C76-AD20-377B7B47961B}" dt="2026-02-17T03:55:29.204" v="2697" actId="478"/>
          <ac:picMkLst>
            <pc:docMk/>
            <pc:sldMk cId="2903356150" sldId="261"/>
            <ac:picMk id="14" creationId="{1D3D6937-EF82-0E5E-7F89-4122C652A737}"/>
          </ac:picMkLst>
        </pc:picChg>
        <pc:picChg chg="add del mod">
          <ac:chgData name="Presbiterio Colima Michoacán" userId="214594fb9253cfdf" providerId="LiveId" clId="{FEB75C7A-E1E2-4C76-AD20-377B7B47961B}" dt="2026-02-17T03:55:30.996" v="2698" actId="478"/>
          <ac:picMkLst>
            <pc:docMk/>
            <pc:sldMk cId="2903356150" sldId="261"/>
            <ac:picMk id="16" creationId="{961A63FD-BC5A-6536-8FF4-61EC1A958362}"/>
          </ac:picMkLst>
        </pc:picChg>
        <pc:picChg chg="del">
          <ac:chgData name="Presbiterio Colima Michoacán" userId="214594fb9253cfdf" providerId="LiveId" clId="{FEB75C7A-E1E2-4C76-AD20-377B7B47961B}" dt="2026-02-14T21:09:59.478" v="1690" actId="478"/>
          <ac:picMkLst>
            <pc:docMk/>
            <pc:sldMk cId="2903356150" sldId="261"/>
            <ac:picMk id="16" creationId="{F85D0804-AD51-E6F5-2CAD-EAAC8CCBCB70}"/>
          </ac:picMkLst>
        </pc:picChg>
        <pc:picChg chg="add mod">
          <ac:chgData name="Presbiterio Colima Michoacán" userId="214594fb9253cfdf" providerId="LiveId" clId="{FEB75C7A-E1E2-4C76-AD20-377B7B47961B}" dt="2026-02-17T03:55:50.404" v="2710" actId="1035"/>
          <ac:picMkLst>
            <pc:docMk/>
            <pc:sldMk cId="2903356150" sldId="261"/>
            <ac:picMk id="18" creationId="{D00E7BC0-F71C-5E42-1BF0-C8B10314D4BB}"/>
          </ac:picMkLst>
        </pc:picChg>
      </pc:sldChg>
      <pc:sldChg chg="addSp delSp modSp mod">
        <pc:chgData name="Presbiterio Colima Michoacán" userId="214594fb9253cfdf" providerId="LiveId" clId="{FEB75C7A-E1E2-4C76-AD20-377B7B47961B}" dt="2026-02-17T03:50:45.818" v="2619" actId="1440"/>
        <pc:sldMkLst>
          <pc:docMk/>
          <pc:sldMk cId="2651532291" sldId="262"/>
        </pc:sldMkLst>
        <pc:spChg chg="mod">
          <ac:chgData name="Presbiterio Colima Michoacán" userId="214594fb9253cfdf" providerId="LiveId" clId="{FEB75C7A-E1E2-4C76-AD20-377B7B47961B}" dt="2026-02-14T21:13:35.135" v="2104" actId="108"/>
          <ac:spMkLst>
            <pc:docMk/>
            <pc:sldMk cId="2651532291" sldId="262"/>
            <ac:spMk id="7" creationId="{C084F345-2EB5-6564-457B-5EAB46ABB3EE}"/>
          </ac:spMkLst>
        </pc:spChg>
        <pc:graphicFrameChg chg="add del mod">
          <ac:chgData name="Presbiterio Colima Michoacán" userId="214594fb9253cfdf" providerId="LiveId" clId="{FEB75C7A-E1E2-4C76-AD20-377B7B47961B}" dt="2026-02-17T03:47:48.881" v="2592" actId="478"/>
          <ac:graphicFrameMkLst>
            <pc:docMk/>
            <pc:sldMk cId="2651532291" sldId="262"/>
            <ac:graphicFrameMk id="4" creationId="{AAC8B392-F93E-829B-FAAA-087E2626F515}"/>
          </ac:graphicFrameMkLst>
        </pc:graphicFrameChg>
        <pc:picChg chg="del">
          <ac:chgData name="Presbiterio Colima Michoacán" userId="214594fb9253cfdf" providerId="LiveId" clId="{FEB75C7A-E1E2-4C76-AD20-377B7B47961B}" dt="2026-02-14T21:10:56.669" v="1770" actId="478"/>
          <ac:picMkLst>
            <pc:docMk/>
            <pc:sldMk cId="2651532291" sldId="262"/>
            <ac:picMk id="3" creationId="{7CBDCB76-B1C1-D2E9-E98B-5FD8AD913826}"/>
          </ac:picMkLst>
        </pc:picChg>
        <pc:picChg chg="add del mod">
          <ac:chgData name="Presbiterio Colima Michoacán" userId="214594fb9253cfdf" providerId="LiveId" clId="{FEB75C7A-E1E2-4C76-AD20-377B7B47961B}" dt="2026-02-17T03:47:42.900" v="2590" actId="478"/>
          <ac:picMkLst>
            <pc:docMk/>
            <pc:sldMk cId="2651532291" sldId="262"/>
            <ac:picMk id="3" creationId="{F8299DC1-E08B-5AF6-8AA5-598DBED908C9}"/>
          </ac:picMkLst>
        </pc:picChg>
        <pc:picChg chg="add del mod">
          <ac:chgData name="Presbiterio Colima Michoacán" userId="214594fb9253cfdf" providerId="LiveId" clId="{FEB75C7A-E1E2-4C76-AD20-377B7B47961B}" dt="2026-02-17T03:49:32.758" v="2610" actId="478"/>
          <ac:picMkLst>
            <pc:docMk/>
            <pc:sldMk cId="2651532291" sldId="262"/>
            <ac:picMk id="8" creationId="{94118C5C-80FF-335F-CEA5-2D6630EE1E28}"/>
          </ac:picMkLst>
        </pc:picChg>
        <pc:picChg chg="add mod">
          <ac:chgData name="Presbiterio Colima Michoacán" userId="214594fb9253cfdf" providerId="LiveId" clId="{FEB75C7A-E1E2-4C76-AD20-377B7B47961B}" dt="2026-02-17T03:50:45.818" v="2619" actId="1440"/>
          <ac:picMkLst>
            <pc:docMk/>
            <pc:sldMk cId="2651532291" sldId="262"/>
            <ac:picMk id="9" creationId="{15A2F9FD-5DBB-5AE8-98D5-ECAD3A7E0EDB}"/>
          </ac:picMkLst>
        </pc:picChg>
      </pc:sldChg>
      <pc:sldChg chg="addSp delSp modSp mod">
        <pc:chgData name="Presbiterio Colima Michoacán" userId="214594fb9253cfdf" providerId="LiveId" clId="{FEB75C7A-E1E2-4C76-AD20-377B7B47961B}" dt="2026-02-17T03:48:22.772" v="2601" actId="1076"/>
        <pc:sldMkLst>
          <pc:docMk/>
          <pc:sldMk cId="811296599" sldId="263"/>
        </pc:sldMkLst>
        <pc:spChg chg="mod">
          <ac:chgData name="Presbiterio Colima Michoacán" userId="214594fb9253cfdf" providerId="LiveId" clId="{FEB75C7A-E1E2-4C76-AD20-377B7B47961B}" dt="2026-02-17T03:48:00.621" v="2593" actId="1076"/>
          <ac:spMkLst>
            <pc:docMk/>
            <pc:sldMk cId="811296599" sldId="263"/>
            <ac:spMk id="7" creationId="{C084F345-2EB5-6564-457B-5EAB46ABB3EE}"/>
          </ac:spMkLst>
        </pc:spChg>
        <pc:picChg chg="del">
          <ac:chgData name="Presbiterio Colima Michoacán" userId="214594fb9253cfdf" providerId="LiveId" clId="{FEB75C7A-E1E2-4C76-AD20-377B7B47961B}" dt="2026-02-14T21:13:38.862" v="2105" actId="478"/>
          <ac:picMkLst>
            <pc:docMk/>
            <pc:sldMk cId="811296599" sldId="263"/>
            <ac:picMk id="3" creationId="{8F0559C1-35D5-840A-7901-5ED2C13EA1EF}"/>
          </ac:picMkLst>
        </pc:picChg>
        <pc:picChg chg="add mod">
          <ac:chgData name="Presbiterio Colima Michoacán" userId="214594fb9253cfdf" providerId="LiveId" clId="{FEB75C7A-E1E2-4C76-AD20-377B7B47961B}" dt="2026-02-17T03:48:22.772" v="2601" actId="1076"/>
          <ac:picMkLst>
            <pc:docMk/>
            <pc:sldMk cId="811296599" sldId="263"/>
            <ac:picMk id="3" creationId="{9D3C542D-6B00-2DAD-40A7-5B7A1369F9BD}"/>
          </ac:picMkLst>
        </pc:picChg>
      </pc:sldChg>
      <pc:sldChg chg="addSp delSp modSp mod">
        <pc:chgData name="Presbiterio Colima Michoacán" userId="214594fb9253cfdf" providerId="LiveId" clId="{FEB75C7A-E1E2-4C76-AD20-377B7B47961B}" dt="2026-02-17T03:51:08.884" v="2626" actId="1076"/>
        <pc:sldMkLst>
          <pc:docMk/>
          <pc:sldMk cId="1544812095" sldId="264"/>
        </pc:sldMkLst>
        <pc:spChg chg="mod">
          <ac:chgData name="Presbiterio Colima Michoacán" userId="214594fb9253cfdf" providerId="LiveId" clId="{FEB75C7A-E1E2-4C76-AD20-377B7B47961B}" dt="2026-02-14T21:16:57.910" v="2502" actId="1076"/>
          <ac:spMkLst>
            <pc:docMk/>
            <pc:sldMk cId="1544812095" sldId="264"/>
            <ac:spMk id="7" creationId="{C084F345-2EB5-6564-457B-5EAB46ABB3EE}"/>
          </ac:spMkLst>
        </pc:spChg>
        <pc:picChg chg="add del mod">
          <ac:chgData name="Presbiterio Colima Michoacán" userId="214594fb9253cfdf" providerId="LiveId" clId="{FEB75C7A-E1E2-4C76-AD20-377B7B47961B}" dt="2026-02-17T03:49:35.032" v="2611" actId="21"/>
          <ac:picMkLst>
            <pc:docMk/>
            <pc:sldMk cId="1544812095" sldId="264"/>
            <ac:picMk id="3" creationId="{95570419-CD9B-62AE-416E-D76423450B49}"/>
          </ac:picMkLst>
        </pc:picChg>
        <pc:picChg chg="del">
          <ac:chgData name="Presbiterio Colima Michoacán" userId="214594fb9253cfdf" providerId="LiveId" clId="{FEB75C7A-E1E2-4C76-AD20-377B7B47961B}" dt="2026-02-14T21:15:24.062" v="2337" actId="478"/>
          <ac:picMkLst>
            <pc:docMk/>
            <pc:sldMk cId="1544812095" sldId="264"/>
            <ac:picMk id="3" creationId="{9CAFA93A-59E3-9F67-9241-E77FFA9AB2D3}"/>
          </ac:picMkLst>
        </pc:picChg>
        <pc:picChg chg="add mod">
          <ac:chgData name="Presbiterio Colima Michoacán" userId="214594fb9253cfdf" providerId="LiveId" clId="{FEB75C7A-E1E2-4C76-AD20-377B7B47961B}" dt="2026-02-17T03:51:08.884" v="2626" actId="1076"/>
          <ac:picMkLst>
            <pc:docMk/>
            <pc:sldMk cId="1544812095" sldId="264"/>
            <ac:picMk id="6" creationId="{2F50BC51-295C-2D2B-D21C-55BF57986E90}"/>
          </ac:picMkLst>
        </pc:picChg>
      </pc:sldChg>
      <pc:sldChg chg="addSp delSp modSp mod">
        <pc:chgData name="Presbiterio Colima Michoacán" userId="214594fb9253cfdf" providerId="LiveId" clId="{FEB75C7A-E1E2-4C76-AD20-377B7B47961B}" dt="2026-02-17T03:47:06.333" v="2579" actId="1440"/>
        <pc:sldMkLst>
          <pc:docMk/>
          <pc:sldMk cId="596307744" sldId="265"/>
        </pc:sldMkLst>
        <pc:spChg chg="mod">
          <ac:chgData name="Presbiterio Colima Michoacán" userId="214594fb9253cfdf" providerId="LiveId" clId="{FEB75C7A-E1E2-4C76-AD20-377B7B47961B}" dt="2026-02-14T21:07:52.342" v="1440" actId="20577"/>
          <ac:spMkLst>
            <pc:docMk/>
            <pc:sldMk cId="596307744" sldId="265"/>
            <ac:spMk id="6" creationId="{A63952FA-3CE4-A4C6-1BB9-C343557ACE89}"/>
          </ac:spMkLst>
        </pc:spChg>
        <pc:spChg chg="mod">
          <ac:chgData name="Presbiterio Colima Michoacán" userId="214594fb9253cfdf" providerId="LiveId" clId="{FEB75C7A-E1E2-4C76-AD20-377B7B47961B}" dt="2026-02-14T21:09:50.135" v="1688" actId="948"/>
          <ac:spMkLst>
            <pc:docMk/>
            <pc:sldMk cId="596307744" sldId="265"/>
            <ac:spMk id="7" creationId="{C084F345-2EB5-6564-457B-5EAB46ABB3EE}"/>
          </ac:spMkLst>
        </pc:spChg>
        <pc:picChg chg="add del mod">
          <ac:chgData name="Presbiterio Colima Michoacán" userId="214594fb9253cfdf" providerId="LiveId" clId="{FEB75C7A-E1E2-4C76-AD20-377B7B47961B}" dt="2026-02-17T03:46:46.245" v="2573" actId="478"/>
          <ac:picMkLst>
            <pc:docMk/>
            <pc:sldMk cId="596307744" sldId="265"/>
            <ac:picMk id="3" creationId="{A15B7387-1D8F-20E5-C400-6F2DA4AFFF13}"/>
          </ac:picMkLst>
        </pc:picChg>
        <pc:picChg chg="add mod">
          <ac:chgData name="Presbiterio Colima Michoacán" userId="214594fb9253cfdf" providerId="LiveId" clId="{FEB75C7A-E1E2-4C76-AD20-377B7B47961B}" dt="2026-02-17T03:47:06.333" v="2579" actId="1440"/>
          <ac:picMkLst>
            <pc:docMk/>
            <pc:sldMk cId="596307744" sldId="265"/>
            <ac:picMk id="8" creationId="{2D6EBE51-D9A7-4154-C59C-80F979002C3D}"/>
          </ac:picMkLst>
        </pc:picChg>
        <pc:picChg chg="del">
          <ac:chgData name="Presbiterio Colima Michoacán" userId="214594fb9253cfdf" providerId="LiveId" clId="{FEB75C7A-E1E2-4C76-AD20-377B7B47961B}" dt="2026-02-14T21:07:42.070" v="1401" actId="478"/>
          <ac:picMkLst>
            <pc:docMk/>
            <pc:sldMk cId="596307744" sldId="265"/>
            <ac:picMk id="8" creationId="{47AD878A-BE5C-DEE3-86DF-49C81A67BB8A}"/>
          </ac:picMkLst>
        </pc:picChg>
      </pc:sldChg>
      <pc:sldChg chg="delSp del mod">
        <pc:chgData name="Presbiterio Colima Michoacán" userId="214594fb9253cfdf" providerId="LiveId" clId="{FEB75C7A-E1E2-4C76-AD20-377B7B47961B}" dt="2026-02-14T21:07:39.863" v="1400" actId="2696"/>
        <pc:sldMkLst>
          <pc:docMk/>
          <pc:sldMk cId="10400592" sldId="266"/>
        </pc:sldMkLst>
        <pc:picChg chg="del">
          <ac:chgData name="Presbiterio Colima Michoacán" userId="214594fb9253cfdf" providerId="LiveId" clId="{FEB75C7A-E1E2-4C76-AD20-377B7B47961B}" dt="2026-02-14T21:07:31.806" v="1399" actId="478"/>
          <ac:picMkLst>
            <pc:docMk/>
            <pc:sldMk cId="10400592" sldId="266"/>
            <ac:picMk id="3" creationId="{A2EE1F49-BE91-CCB5-A0E2-61F7B52977CC}"/>
          </ac:picMkLst>
        </pc:picChg>
      </pc:sldChg>
      <pc:sldChg chg="addSp delSp modSp add mod">
        <pc:chgData name="Presbiterio Colima Michoacán" userId="214594fb9253cfdf" providerId="LiveId" clId="{FEB75C7A-E1E2-4C76-AD20-377B7B47961B}" dt="2026-02-17T03:47:21.742" v="2585" actId="1440"/>
        <pc:sldMkLst>
          <pc:docMk/>
          <pc:sldMk cId="106871457" sldId="267"/>
        </pc:sldMkLst>
        <pc:spChg chg="mod">
          <ac:chgData name="Presbiterio Colima Michoacán" userId="214594fb9253cfdf" providerId="LiveId" clId="{FEB75C7A-E1E2-4C76-AD20-377B7B47961B}" dt="2026-02-14T21:07:25.343" v="1398" actId="14100"/>
          <ac:spMkLst>
            <pc:docMk/>
            <pc:sldMk cId="106871457" sldId="267"/>
            <ac:spMk id="7" creationId="{C084F345-2EB5-6564-457B-5EAB46ABB3EE}"/>
          </ac:spMkLst>
        </pc:spChg>
        <pc:picChg chg="add del mod">
          <ac:chgData name="Presbiterio Colima Michoacán" userId="214594fb9253cfdf" providerId="LiveId" clId="{FEB75C7A-E1E2-4C76-AD20-377B7B47961B}" dt="2026-02-17T03:46:16.031" v="2565" actId="21"/>
          <ac:picMkLst>
            <pc:docMk/>
            <pc:sldMk cId="106871457" sldId="267"/>
            <ac:picMk id="3" creationId="{0AF52DFA-B75F-CC09-567D-6BC2F616582A}"/>
          </ac:picMkLst>
        </pc:picChg>
        <pc:picChg chg="add mod">
          <ac:chgData name="Presbiterio Colima Michoacán" userId="214594fb9253cfdf" providerId="LiveId" clId="{FEB75C7A-E1E2-4C76-AD20-377B7B47961B}" dt="2026-02-17T03:47:21.742" v="2585" actId="1440"/>
          <ac:picMkLst>
            <pc:docMk/>
            <pc:sldMk cId="106871457" sldId="267"/>
            <ac:picMk id="8" creationId="{204AEB9E-B48E-A794-2AA3-FAECC22462DC}"/>
          </ac:picMkLst>
        </pc:picChg>
      </pc:sldChg>
      <pc:sldChg chg="add del">
        <pc:chgData name="Presbiterio Colima Michoacán" userId="214594fb9253cfdf" providerId="LiveId" clId="{FEB75C7A-E1E2-4C76-AD20-377B7B47961B}" dt="2026-02-17T03:46:30.827" v="2569"/>
        <pc:sldMkLst>
          <pc:docMk/>
          <pc:sldMk cId="59652583" sldId="268"/>
        </pc:sldMkLst>
      </pc:sldChg>
      <pc:sldChg chg="add del">
        <pc:chgData name="Presbiterio Colima Michoacán" userId="214594fb9253cfdf" providerId="LiveId" clId="{FEB75C7A-E1E2-4C76-AD20-377B7B47961B}" dt="2026-02-17T03:46:20.148" v="2567"/>
        <pc:sldMkLst>
          <pc:docMk/>
          <pc:sldMk cId="618416065" sldId="268"/>
        </pc:sldMkLst>
      </pc:sldChg>
      <pc:sldMasterChg chg="modSldLayout">
        <pc:chgData name="Presbiterio Colima Michoacán" userId="214594fb9253cfdf" providerId="LiveId" clId="{FEB75C7A-E1E2-4C76-AD20-377B7B47961B}" dt="2026-02-17T03:56:48.925" v="2716" actId="1036"/>
        <pc:sldMasterMkLst>
          <pc:docMk/>
          <pc:sldMasterMk cId="1895609984" sldId="2147483708"/>
        </pc:sldMasterMkLst>
        <pc:sldLayoutChg chg="addSp delSp modSp mod">
          <pc:chgData name="Presbiterio Colima Michoacán" userId="214594fb9253cfdf" providerId="LiveId" clId="{FEB75C7A-E1E2-4C76-AD20-377B7B47961B}" dt="2026-02-17T03:56:48.925" v="2716" actId="1036"/>
          <pc:sldLayoutMkLst>
            <pc:docMk/>
            <pc:sldMasterMk cId="1895609984" sldId="2147483708"/>
            <pc:sldLayoutMk cId="1303851188" sldId="2147483709"/>
          </pc:sldLayoutMkLst>
          <pc:picChg chg="del">
            <ac:chgData name="Presbiterio Colima Michoacán" userId="214594fb9253cfdf" providerId="LiveId" clId="{FEB75C7A-E1E2-4C76-AD20-377B7B47961B}" dt="2026-02-17T03:39:14.090" v="2516" actId="478"/>
            <ac:picMkLst>
              <pc:docMk/>
              <pc:sldMasterMk cId="1895609984" sldId="2147483708"/>
              <pc:sldLayoutMk cId="1303851188" sldId="2147483709"/>
              <ac:picMk id="7" creationId="{F10633D2-4F6C-CF92-63EB-60154AA126F5}"/>
            </ac:picMkLst>
          </pc:picChg>
          <pc:picChg chg="add del mod ord">
            <ac:chgData name="Presbiterio Colima Michoacán" userId="214594fb9253cfdf" providerId="LiveId" clId="{FEB75C7A-E1E2-4C76-AD20-377B7B47961B}" dt="2026-02-17T03:42:45.945" v="2533" actId="478"/>
            <ac:picMkLst>
              <pc:docMk/>
              <pc:sldMasterMk cId="1895609984" sldId="2147483708"/>
              <pc:sldLayoutMk cId="1303851188" sldId="2147483709"/>
              <ac:picMk id="8" creationId="{A4C5D294-8237-1193-D9D7-87EDF7E2C159}"/>
            </ac:picMkLst>
          </pc:picChg>
          <pc:picChg chg="add del mod">
            <ac:chgData name="Presbiterio Colima Michoacán" userId="214594fb9253cfdf" providerId="LiveId" clId="{FEB75C7A-E1E2-4C76-AD20-377B7B47961B}" dt="2026-02-17T03:42:39.555" v="2531" actId="21"/>
            <ac:picMkLst>
              <pc:docMk/>
              <pc:sldMasterMk cId="1895609984" sldId="2147483708"/>
              <pc:sldLayoutMk cId="1303851188" sldId="2147483709"/>
              <ac:picMk id="10" creationId="{B3DA264D-ACC4-592F-F0A0-CDA5208B3803}"/>
            </ac:picMkLst>
          </pc:picChg>
          <pc:picChg chg="add mod ord">
            <ac:chgData name="Presbiterio Colima Michoacán" userId="214594fb9253cfdf" providerId="LiveId" clId="{FEB75C7A-E1E2-4C76-AD20-377B7B47961B}" dt="2026-02-17T03:42:49.997" v="2535" actId="167"/>
            <ac:picMkLst>
              <pc:docMk/>
              <pc:sldMasterMk cId="1895609984" sldId="2147483708"/>
              <pc:sldLayoutMk cId="1303851188" sldId="2147483709"/>
              <ac:picMk id="11" creationId="{2C1412A6-24B2-0C8A-2E4A-FD3383CED11F}"/>
            </ac:picMkLst>
          </pc:picChg>
          <pc:picChg chg="mod ord">
            <ac:chgData name="Presbiterio Colima Michoacán" userId="214594fb9253cfdf" providerId="LiveId" clId="{FEB75C7A-E1E2-4C76-AD20-377B7B47961B}" dt="2026-02-17T03:56:48.925" v="2716" actId="1036"/>
            <ac:picMkLst>
              <pc:docMk/>
              <pc:sldMasterMk cId="1895609984" sldId="2147483708"/>
              <pc:sldLayoutMk cId="1303851188" sldId="2147483709"/>
              <ac:picMk id="14" creationId="{0113CAD9-8D78-5038-1D5F-6CAFDE6E0AD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ersonas en frente de fuego&#10;&#10;Descripción generada automáticamente con confianza media">
            <a:extLst>
              <a:ext uri="{FF2B5EF4-FFF2-40B4-BE49-F238E27FC236}">
                <a16:creationId xmlns:a16="http://schemas.microsoft.com/office/drawing/2014/main" id="{8D5B07B6-425B-57BD-67BE-353078B44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" y="925419"/>
            <a:ext cx="12021265" cy="5496006"/>
          </a:xfrm>
          <a:prstGeom prst="rect">
            <a:avLst/>
          </a:prstGeom>
        </p:spPr>
      </p:pic>
      <p:pic>
        <p:nvPicPr>
          <p:cNvPr id="14" name="Imagen 13" descr="Forma, Rectángulo&#10;&#10;Descripción generada automáticamente">
            <a:extLst>
              <a:ext uri="{FF2B5EF4-FFF2-40B4-BE49-F238E27FC236}">
                <a16:creationId xmlns:a16="http://schemas.microsoft.com/office/drawing/2014/main" id="{0113CAD9-8D78-5038-1D5F-6CAFDE6E0A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" y="6875"/>
            <a:ext cx="121729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BB6EFF-915A-BD7C-8365-085D3F129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6AF77F-DE14-170A-2384-36A3E7574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9B4D3-7E5D-9DEC-2551-BD39EEE8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99FE6-8A25-F0DA-DB1D-5DA87FCF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492D13-0182-3E63-13CD-97095753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6" name="Imagen 15" descr="Forma&#10;&#10;Descripción generada automáticamente con confianza media">
            <a:extLst>
              <a:ext uri="{FF2B5EF4-FFF2-40B4-BE49-F238E27FC236}">
                <a16:creationId xmlns:a16="http://schemas.microsoft.com/office/drawing/2014/main" id="{B3381934-FAD3-CE26-E33E-1D2A8FF76F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8D2F4-8F87-DC1C-364F-88E214B8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C76EC2-CB90-09DE-534C-07DA9F752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9FE0BD-F859-C7C1-06D3-1EB504D1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95032-5D57-42DB-CC2C-9CCA01E8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99F244-9D53-5218-EAF2-1D10F59E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10" descr="Forma, Rectángulo&#10;&#10;Descripción generada automáticamente">
            <a:extLst>
              <a:ext uri="{FF2B5EF4-FFF2-40B4-BE49-F238E27FC236}">
                <a16:creationId xmlns:a16="http://schemas.microsoft.com/office/drawing/2014/main" id="{8AAD072A-B5B6-4259-DC44-8B8FDB190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media">
            <a:extLst>
              <a:ext uri="{FF2B5EF4-FFF2-40B4-BE49-F238E27FC236}">
                <a16:creationId xmlns:a16="http://schemas.microsoft.com/office/drawing/2014/main" id="{DC62CC58-BACD-04D2-B648-C27948B38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0036DC-6DBD-AB66-6333-A81C2CA01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517844-A6A3-9C9F-CBD9-FBF8171C9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85F221-1039-ADE9-27FD-C957E659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8AAAD6-2008-0418-B3EE-E662FCDF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EA302-B3FC-A2B9-AF47-3854A076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10" descr="Forma, Rectángulo&#10;&#10;Descripción generada automáticamente">
            <a:extLst>
              <a:ext uri="{FF2B5EF4-FFF2-40B4-BE49-F238E27FC236}">
                <a16:creationId xmlns:a16="http://schemas.microsoft.com/office/drawing/2014/main" id="{EE02790A-95A7-198F-7EF1-D2DA5B493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media">
            <a:extLst>
              <a:ext uri="{FF2B5EF4-FFF2-40B4-BE49-F238E27FC236}">
                <a16:creationId xmlns:a16="http://schemas.microsoft.com/office/drawing/2014/main" id="{EC0E3DB0-E4EA-341B-203B-2B1BDBA0D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13688-9081-1C22-795B-2D192868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21E36D-CDB0-244C-67AD-6E672E978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137C7F-AEBA-3DEA-0E3F-9F87ECE2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9DA82E-3115-037C-0920-EB3B281B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08EAE-F7D8-A1CE-B8DC-7417ABBC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2" name="Imagen 11" descr="Forma, Rectángulo&#10;&#10;Descripción generada automáticamente">
            <a:extLst>
              <a:ext uri="{FF2B5EF4-FFF2-40B4-BE49-F238E27FC236}">
                <a16:creationId xmlns:a16="http://schemas.microsoft.com/office/drawing/2014/main" id="{05F566A3-958A-9FAB-AECE-0F8A33BAA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media">
            <a:extLst>
              <a:ext uri="{FF2B5EF4-FFF2-40B4-BE49-F238E27FC236}">
                <a16:creationId xmlns:a16="http://schemas.microsoft.com/office/drawing/2014/main" id="{DFAFD6B3-38B7-E7B8-9F5E-844A054958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0950-8715-6194-EBC2-835778F4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1947E-50A4-0E58-2BFB-6EAC10CE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49C408-C73F-912C-6B00-66BB4065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CD6F4-5283-0D9A-C5F1-40DEDFE0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C333C4-5BA0-7CAD-D534-67DC383D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10" descr="Forma, Rectángulo&#10;&#10;Descripción generada automáticamente">
            <a:extLst>
              <a:ext uri="{FF2B5EF4-FFF2-40B4-BE49-F238E27FC236}">
                <a16:creationId xmlns:a16="http://schemas.microsoft.com/office/drawing/2014/main" id="{7CA4E612-54CD-3FC9-11E9-CD42F22C2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media">
            <a:extLst>
              <a:ext uri="{FF2B5EF4-FFF2-40B4-BE49-F238E27FC236}">
                <a16:creationId xmlns:a16="http://schemas.microsoft.com/office/drawing/2014/main" id="{464399C0-F0D5-AA59-1195-94436E3FF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EE2D3-6A19-CB32-A722-A325BC71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1C5FBC-B7A3-5162-6A93-89A574706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F8C58F-9022-78E0-B850-7D394943A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9C8FE0-FA52-E904-8F8F-32B7EA30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E44F83-C1C8-2965-EBEC-A2745BB0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AC0FE5-5E3C-0969-2324-072AB169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2" name="Imagen 11" descr="Forma, Rectángulo&#10;&#10;Descripción generada automáticamente">
            <a:extLst>
              <a:ext uri="{FF2B5EF4-FFF2-40B4-BE49-F238E27FC236}">
                <a16:creationId xmlns:a16="http://schemas.microsoft.com/office/drawing/2014/main" id="{32A78E3E-2649-5C00-B9FA-7466661D8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media">
            <a:extLst>
              <a:ext uri="{FF2B5EF4-FFF2-40B4-BE49-F238E27FC236}">
                <a16:creationId xmlns:a16="http://schemas.microsoft.com/office/drawing/2014/main" id="{F26E408F-B725-449C-19C0-1233EEA65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997F9-2665-5221-8409-65E94F5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D1A389-C23D-00C8-E147-A1860BF8A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073312-D2DD-F668-CCA3-5D3CB5B5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379525-006E-03BF-7D02-2F42B97DF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941A7E-A7B6-1896-5A45-6EDDA8F22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51EBF0-7B96-8DE2-8832-A7FAEEA0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4B9595-3BD7-2CCF-EDDE-C72C69E0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FA34AA-52CF-B4A6-4309-4638E0FD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4" name="Imagen 13" descr="Forma, Rectángulo&#10;&#10;Descripción generada automáticamente">
            <a:extLst>
              <a:ext uri="{FF2B5EF4-FFF2-40B4-BE49-F238E27FC236}">
                <a16:creationId xmlns:a16="http://schemas.microsoft.com/office/drawing/2014/main" id="{82191B55-6691-226B-CAA3-2AE46FA9A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5" name="Imagen 14" descr="Forma&#10;&#10;Descripción generada automáticamente con confianza media">
            <a:extLst>
              <a:ext uri="{FF2B5EF4-FFF2-40B4-BE49-F238E27FC236}">
                <a16:creationId xmlns:a16="http://schemas.microsoft.com/office/drawing/2014/main" id="{72CEB587-8C2E-6160-0C3D-139FBE86E0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0955B-4283-FFC0-13D8-16C56052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2555BA-19F7-BB4A-4809-0F96C5C2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E4D96D-32E0-07B6-02CB-3961DA2D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858C8F-5CC5-756D-14C0-7355DF09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 descr="Forma, Rectángulo&#10;&#10;Descripción generada automáticamente">
            <a:extLst>
              <a:ext uri="{FF2B5EF4-FFF2-40B4-BE49-F238E27FC236}">
                <a16:creationId xmlns:a16="http://schemas.microsoft.com/office/drawing/2014/main" id="{68E41DE0-50D7-BF33-053D-0E2E366F1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82FB64AA-30EE-8C6A-A908-E77A2E242B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93B22D-6652-C111-C904-BFA7EC5B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09AD1-D49E-F11B-0075-8FBC5BD8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7B1517-DF67-CC2F-E841-10CB31DF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 descr="Forma, Rectángulo&#10;&#10;Descripción generada automáticamente">
            <a:extLst>
              <a:ext uri="{FF2B5EF4-FFF2-40B4-BE49-F238E27FC236}">
                <a16:creationId xmlns:a16="http://schemas.microsoft.com/office/drawing/2014/main" id="{D27634E0-871E-79A5-44F4-F754A9A1A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0" name="Imagen 9" descr="Forma&#10;&#10;Descripción generada automáticamente con confianza media">
            <a:extLst>
              <a:ext uri="{FF2B5EF4-FFF2-40B4-BE49-F238E27FC236}">
                <a16:creationId xmlns:a16="http://schemas.microsoft.com/office/drawing/2014/main" id="{45641293-2E8F-153A-2B60-9FEDC3FAD0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945CD-F000-F5F5-869B-53B77D89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DEADC0-CB09-72D7-9D8A-3EE24DE3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6460C1-52E0-24BA-F9D8-C8ADCB2EF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BB104-1608-C005-9607-FFC74D82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858F53-9EAC-E689-5924-747F5BF2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E0654C-2539-A454-B05E-6C04C281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2" name="Imagen 11" descr="Forma, Rectángulo&#10;&#10;Descripción generada automáticamente">
            <a:extLst>
              <a:ext uri="{FF2B5EF4-FFF2-40B4-BE49-F238E27FC236}">
                <a16:creationId xmlns:a16="http://schemas.microsoft.com/office/drawing/2014/main" id="{882D2956-3340-F61A-F51A-58C99B450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media">
            <a:extLst>
              <a:ext uri="{FF2B5EF4-FFF2-40B4-BE49-F238E27FC236}">
                <a16:creationId xmlns:a16="http://schemas.microsoft.com/office/drawing/2014/main" id="{3E7B95BA-01E7-B138-07AE-FF6219149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6C5E3-E904-6BE9-36D9-D3369064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6BB966-8FB7-6BA9-C8BC-B05F700FA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B25B63-AC5C-0B1A-0630-B85EFF5B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3F6CE5-0B49-FD98-AFC0-4355DB9E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3C046C-3925-3E98-C09D-CBBB6A57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B90A1-D409-FE3A-4DF0-A114DF86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  <p:pic>
        <p:nvPicPr>
          <p:cNvPr id="12" name="Imagen 11" descr="Forma, Rectángulo&#10;&#10;Descripción generada automáticamente">
            <a:extLst>
              <a:ext uri="{FF2B5EF4-FFF2-40B4-BE49-F238E27FC236}">
                <a16:creationId xmlns:a16="http://schemas.microsoft.com/office/drawing/2014/main" id="{27BFE030-DEF3-7CE8-16E0-5B081982D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6C02-1510-2D61-C285-3390B25CB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6578295"/>
            <a:ext cx="11601909" cy="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4337DB-F646-E2F2-A2FB-9151C84C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5012F6-19A0-01B9-4E6D-ECA88C58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AAA3B1-AC4C-EDCD-5818-61B606923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94CD-11F7-4E30-9A6B-5690F2EFBC2C}" type="datetimeFigureOut">
              <a:rPr lang="es-MX" smtClean="0"/>
              <a:t>17/05/2026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F03310-683C-031C-8739-62DF3B80B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B5E8A0-599D-3EB3-CCB4-991720298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ABFB-06F8-4942-A512-48750AA3B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560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BFD02-5191-B5A9-A03B-02FB03B78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67" y="844989"/>
            <a:ext cx="12106632" cy="194153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" sz="70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srgbClr val="0070C0">
                      <a:alpha val="40000"/>
                    </a:srgbClr>
                  </a:outerShdw>
                </a:effectLst>
              </a:rPr>
              <a:t>El bautismo con el </a:t>
            </a:r>
            <a:br>
              <a:rPr lang="es-ES" sz="70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es-ES" sz="70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srgbClr val="0070C0">
                      <a:alpha val="40000"/>
                    </a:srgbClr>
                  </a:outerShdw>
                </a:effectLst>
              </a:rPr>
              <a:t>Espíritu Santo.</a:t>
            </a:r>
            <a:endParaRPr lang="es-MX" sz="70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9450D6-9123-6D23-09BE-D91058A45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67" y="5087639"/>
            <a:ext cx="12021266" cy="1354411"/>
          </a:xfrm>
          <a:solidFill>
            <a:srgbClr val="030001">
              <a:alpha val="20000"/>
            </a:srgb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" sz="3600" b="1" i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Hechos 2:1-13 </a:t>
            </a:r>
            <a:r>
              <a:rPr lang="es-ES" sz="3600" i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“Y fueron todos llenos del Espíritu Santo, y comenzaron a hablar en otras lenguas, según el Espíritu les daba que hablasen”. 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914F27F6-8BB0-FCBF-CDD6-0051B6A8C8E8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8877" cy="48540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s-ES" sz="2150" b="1" dirty="0">
                <a:solidFill>
                  <a:schemeClr val="bg1"/>
                </a:solidFill>
              </a:rPr>
              <a:t>PENTECOSTÉS| Tema Especial | 24 de mayo, 2026</a:t>
            </a:r>
          </a:p>
        </p:txBody>
      </p:sp>
      <p:sp>
        <p:nvSpPr>
          <p:cNvPr id="15" name="Título 4">
            <a:extLst>
              <a:ext uri="{FF2B5EF4-FFF2-40B4-BE49-F238E27FC236}">
                <a16:creationId xmlns:a16="http://schemas.microsoft.com/office/drawing/2014/main" id="{1CBFE2CE-9405-ADD9-A604-A87780186B35}"/>
              </a:ext>
            </a:extLst>
          </p:cNvPr>
          <p:cNvSpPr txBox="1">
            <a:spLocks/>
          </p:cNvSpPr>
          <p:nvPr/>
        </p:nvSpPr>
        <p:spPr>
          <a:xfrm>
            <a:off x="0" y="512908"/>
            <a:ext cx="935026" cy="40563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Tema:</a:t>
            </a:r>
          </a:p>
        </p:txBody>
      </p:sp>
    </p:spTree>
    <p:extLst>
      <p:ext uri="{BB962C8B-B14F-4D97-AF65-F5344CB8AC3E}">
        <p14:creationId xmlns:p14="http://schemas.microsoft.com/office/powerpoint/2010/main" val="16898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mujer con los brazos levantados&#10;&#10;Descripción generada automáticamente con confianza media">
            <a:extLst>
              <a:ext uri="{FF2B5EF4-FFF2-40B4-BE49-F238E27FC236}">
                <a16:creationId xmlns:a16="http://schemas.microsoft.com/office/drawing/2014/main" id="{BFFB9685-6717-CE71-EBEB-80649F80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" y="3842636"/>
            <a:ext cx="2632567" cy="2574980"/>
          </a:xfrm>
          <a:prstGeom prst="rect">
            <a:avLst/>
          </a:prstGeom>
        </p:spPr>
      </p:pic>
      <p:pic>
        <p:nvPicPr>
          <p:cNvPr id="8" name="Imagen 7" descr="Una mujer con la mano en la boca&#10;&#10;Descripción generada automáticamente con confianza baja">
            <a:extLst>
              <a:ext uri="{FF2B5EF4-FFF2-40B4-BE49-F238E27FC236}">
                <a16:creationId xmlns:a16="http://schemas.microsoft.com/office/drawing/2014/main" id="{3CF1067D-582B-692B-474F-1175AE28D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626"/>
            <a:ext cx="1938803" cy="1938803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551" y="20566"/>
            <a:ext cx="5726769" cy="40563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PARA REDARGÜIR (discernir el error).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3952FA-3CE4-A4C6-1BB9-C343557A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3853"/>
            <a:ext cx="12192000" cy="677941"/>
          </a:xfrm>
          <a:gradFill flip="none" rotWithShape="1">
            <a:gsLst>
              <a:gs pos="0">
                <a:srgbClr val="004C7E"/>
              </a:gs>
              <a:gs pos="50000">
                <a:srgbClr val="00688F"/>
              </a:gs>
              <a:gs pos="100000">
                <a:srgbClr val="00487B"/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000" dirty="0"/>
              <a:t>Error: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2598" y="1647341"/>
            <a:ext cx="7118186" cy="1113781"/>
          </a:xfrm>
          <a:custGeom>
            <a:avLst/>
            <a:gdLst>
              <a:gd name="connsiteX0" fmla="*/ 0 w 7118186"/>
              <a:gd name="connsiteY0" fmla="*/ 185634 h 1113781"/>
              <a:gd name="connsiteX1" fmla="*/ 185634 w 7118186"/>
              <a:gd name="connsiteY1" fmla="*/ 0 h 1113781"/>
              <a:gd name="connsiteX2" fmla="*/ 1186364 w 7118186"/>
              <a:gd name="connsiteY2" fmla="*/ 0 h 1113781"/>
              <a:gd name="connsiteX3" fmla="*/ 1186364 w 7118186"/>
              <a:gd name="connsiteY3" fmla="*/ 0 h 1113781"/>
              <a:gd name="connsiteX4" fmla="*/ 2965911 w 7118186"/>
              <a:gd name="connsiteY4" fmla="*/ 0 h 1113781"/>
              <a:gd name="connsiteX5" fmla="*/ 6932552 w 7118186"/>
              <a:gd name="connsiteY5" fmla="*/ 0 h 1113781"/>
              <a:gd name="connsiteX6" fmla="*/ 7118186 w 7118186"/>
              <a:gd name="connsiteY6" fmla="*/ 185634 h 1113781"/>
              <a:gd name="connsiteX7" fmla="*/ 7118186 w 7118186"/>
              <a:gd name="connsiteY7" fmla="*/ 185630 h 1113781"/>
              <a:gd name="connsiteX8" fmla="*/ 7118186 w 7118186"/>
              <a:gd name="connsiteY8" fmla="*/ 185630 h 1113781"/>
              <a:gd name="connsiteX9" fmla="*/ 7118186 w 7118186"/>
              <a:gd name="connsiteY9" fmla="*/ 464075 h 1113781"/>
              <a:gd name="connsiteX10" fmla="*/ 7118186 w 7118186"/>
              <a:gd name="connsiteY10" fmla="*/ 928147 h 1113781"/>
              <a:gd name="connsiteX11" fmla="*/ 6932552 w 7118186"/>
              <a:gd name="connsiteY11" fmla="*/ 1113781 h 1113781"/>
              <a:gd name="connsiteX12" fmla="*/ 2965911 w 7118186"/>
              <a:gd name="connsiteY12" fmla="*/ 1113781 h 1113781"/>
              <a:gd name="connsiteX13" fmla="*/ 1186364 w 7118186"/>
              <a:gd name="connsiteY13" fmla="*/ 1113781 h 1113781"/>
              <a:gd name="connsiteX14" fmla="*/ 1186364 w 7118186"/>
              <a:gd name="connsiteY14" fmla="*/ 1113781 h 1113781"/>
              <a:gd name="connsiteX15" fmla="*/ 185634 w 7118186"/>
              <a:gd name="connsiteY15" fmla="*/ 1113781 h 1113781"/>
              <a:gd name="connsiteX16" fmla="*/ 0 w 7118186"/>
              <a:gd name="connsiteY16" fmla="*/ 928147 h 1113781"/>
              <a:gd name="connsiteX17" fmla="*/ 0 w 7118186"/>
              <a:gd name="connsiteY17" fmla="*/ 464075 h 1113781"/>
              <a:gd name="connsiteX18" fmla="*/ -1817202 w 7118186"/>
              <a:gd name="connsiteY18" fmla="*/ 86830 h 1113781"/>
              <a:gd name="connsiteX19" fmla="*/ 0 w 7118186"/>
              <a:gd name="connsiteY19" fmla="*/ 185630 h 1113781"/>
              <a:gd name="connsiteX20" fmla="*/ 0 w 7118186"/>
              <a:gd name="connsiteY20" fmla="*/ 185634 h 111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18186" h="1113781" extrusionOk="0">
                <a:moveTo>
                  <a:pt x="0" y="185634"/>
                </a:moveTo>
                <a:cubicBezTo>
                  <a:pt x="970" y="89083"/>
                  <a:pt x="89547" y="-2928"/>
                  <a:pt x="185634" y="0"/>
                </a:cubicBezTo>
                <a:cubicBezTo>
                  <a:pt x="499888" y="65938"/>
                  <a:pt x="967663" y="78778"/>
                  <a:pt x="1186364" y="0"/>
                </a:cubicBezTo>
                <a:lnTo>
                  <a:pt x="1186364" y="0"/>
                </a:lnTo>
                <a:cubicBezTo>
                  <a:pt x="1585960" y="-91581"/>
                  <a:pt x="2117657" y="-100469"/>
                  <a:pt x="2965911" y="0"/>
                </a:cubicBezTo>
                <a:cubicBezTo>
                  <a:pt x="4645306" y="-95633"/>
                  <a:pt x="6141710" y="-130740"/>
                  <a:pt x="6932552" y="0"/>
                </a:cubicBezTo>
                <a:cubicBezTo>
                  <a:pt x="7035031" y="-20435"/>
                  <a:pt x="7112980" y="68396"/>
                  <a:pt x="7118186" y="185634"/>
                </a:cubicBezTo>
                <a:lnTo>
                  <a:pt x="7118186" y="185630"/>
                </a:lnTo>
                <a:lnTo>
                  <a:pt x="7118186" y="185630"/>
                </a:lnTo>
                <a:cubicBezTo>
                  <a:pt x="7128295" y="260033"/>
                  <a:pt x="7114199" y="362303"/>
                  <a:pt x="7118186" y="464075"/>
                </a:cubicBezTo>
                <a:cubicBezTo>
                  <a:pt x="7138206" y="695341"/>
                  <a:pt x="7108176" y="735005"/>
                  <a:pt x="7118186" y="928147"/>
                </a:cubicBezTo>
                <a:cubicBezTo>
                  <a:pt x="7116719" y="1032996"/>
                  <a:pt x="7031362" y="1128714"/>
                  <a:pt x="6932552" y="1113781"/>
                </a:cubicBezTo>
                <a:cubicBezTo>
                  <a:pt x="5403372" y="1273044"/>
                  <a:pt x="4823549" y="1146416"/>
                  <a:pt x="2965911" y="1113781"/>
                </a:cubicBezTo>
                <a:cubicBezTo>
                  <a:pt x="2260336" y="1206245"/>
                  <a:pt x="2003194" y="1245091"/>
                  <a:pt x="1186364" y="1113781"/>
                </a:cubicBezTo>
                <a:lnTo>
                  <a:pt x="1186364" y="1113781"/>
                </a:lnTo>
                <a:cubicBezTo>
                  <a:pt x="817869" y="1168772"/>
                  <a:pt x="613027" y="1134069"/>
                  <a:pt x="185634" y="1113781"/>
                </a:cubicBezTo>
                <a:cubicBezTo>
                  <a:pt x="82400" y="1110460"/>
                  <a:pt x="1771" y="1029330"/>
                  <a:pt x="0" y="928147"/>
                </a:cubicBezTo>
                <a:cubicBezTo>
                  <a:pt x="-26987" y="731077"/>
                  <a:pt x="13977" y="609506"/>
                  <a:pt x="0" y="464075"/>
                </a:cubicBezTo>
                <a:cubicBezTo>
                  <a:pt x="-568583" y="237598"/>
                  <a:pt x="-1055308" y="363118"/>
                  <a:pt x="-1817202" y="86830"/>
                </a:cubicBezTo>
                <a:cubicBezTo>
                  <a:pt x="-1631261" y="241499"/>
                  <a:pt x="-435954" y="309311"/>
                  <a:pt x="0" y="185630"/>
                </a:cubicBezTo>
                <a:lnTo>
                  <a:pt x="0" y="185634"/>
                </a:lnTo>
                <a:close/>
              </a:path>
            </a:pathLst>
          </a:custGeom>
          <a:noFill/>
          <a:ln w="28575">
            <a:solidFill>
              <a:srgbClr val="006C91"/>
            </a:solidFill>
            <a:extLst>
              <a:ext uri="{C807C97D-BFC1-408E-A445-0C87EB9F89A2}">
                <ask:lineSketchStyleProps xmlns:ask="http://schemas.microsoft.com/office/drawing/2018/sketchyshapes" sd="2830084044">
                  <a:prstGeom prst="wedgeRoundRectCallout">
                    <a:avLst>
                      <a:gd name="adj1" fmla="val -75529"/>
                      <a:gd name="adj2" fmla="val -4220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/>
              <a:t>El bautismo con el Espíritu Santo se cumplió sólo en Pentecostés.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2BF677A9-F4DF-3CD6-CC89-E020DD9C4247}"/>
              </a:ext>
            </a:extLst>
          </p:cNvPr>
          <p:cNvSpPr txBox="1">
            <a:spLocks/>
          </p:cNvSpPr>
          <p:nvPr/>
        </p:nvSpPr>
        <p:spPr>
          <a:xfrm>
            <a:off x="3096463" y="4131637"/>
            <a:ext cx="8254472" cy="1863527"/>
          </a:xfrm>
          <a:custGeom>
            <a:avLst/>
            <a:gdLst>
              <a:gd name="connsiteX0" fmla="*/ 0 w 8254472"/>
              <a:gd name="connsiteY0" fmla="*/ 310588 h 1863527"/>
              <a:gd name="connsiteX1" fmla="*/ 310588 w 8254472"/>
              <a:gd name="connsiteY1" fmla="*/ 0 h 1863527"/>
              <a:gd name="connsiteX2" fmla="*/ 1004524 w 8254472"/>
              <a:gd name="connsiteY2" fmla="*/ 0 h 1863527"/>
              <a:gd name="connsiteX3" fmla="*/ 1851126 w 8254472"/>
              <a:gd name="connsiteY3" fmla="*/ 0 h 1863527"/>
              <a:gd name="connsiteX4" fmla="*/ 2468729 w 8254472"/>
              <a:gd name="connsiteY4" fmla="*/ 0 h 1863527"/>
              <a:gd name="connsiteX5" fmla="*/ 3238998 w 8254472"/>
              <a:gd name="connsiteY5" fmla="*/ 0 h 1863527"/>
              <a:gd name="connsiteX6" fmla="*/ 4085600 w 8254472"/>
              <a:gd name="connsiteY6" fmla="*/ 0 h 1863527"/>
              <a:gd name="connsiteX7" fmla="*/ 4703203 w 8254472"/>
              <a:gd name="connsiteY7" fmla="*/ 0 h 1863527"/>
              <a:gd name="connsiteX8" fmla="*/ 5473472 w 8254472"/>
              <a:gd name="connsiteY8" fmla="*/ 0 h 1863527"/>
              <a:gd name="connsiteX9" fmla="*/ 6167408 w 8254472"/>
              <a:gd name="connsiteY9" fmla="*/ 0 h 1863527"/>
              <a:gd name="connsiteX10" fmla="*/ 6785011 w 8254472"/>
              <a:gd name="connsiteY10" fmla="*/ 0 h 1863527"/>
              <a:gd name="connsiteX11" fmla="*/ 7249948 w 8254472"/>
              <a:gd name="connsiteY11" fmla="*/ 0 h 1863527"/>
              <a:gd name="connsiteX12" fmla="*/ 7943884 w 8254472"/>
              <a:gd name="connsiteY12" fmla="*/ 0 h 1863527"/>
              <a:gd name="connsiteX13" fmla="*/ 8254472 w 8254472"/>
              <a:gd name="connsiteY13" fmla="*/ 310588 h 1863527"/>
              <a:gd name="connsiteX14" fmla="*/ 8254472 w 8254472"/>
              <a:gd name="connsiteY14" fmla="*/ 906916 h 1863527"/>
              <a:gd name="connsiteX15" fmla="*/ 8254472 w 8254472"/>
              <a:gd name="connsiteY15" fmla="*/ 1552939 h 1863527"/>
              <a:gd name="connsiteX16" fmla="*/ 7943884 w 8254472"/>
              <a:gd name="connsiteY16" fmla="*/ 1863527 h 1863527"/>
              <a:gd name="connsiteX17" fmla="*/ 7097282 w 8254472"/>
              <a:gd name="connsiteY17" fmla="*/ 1863527 h 1863527"/>
              <a:gd name="connsiteX18" fmla="*/ 6479679 w 8254472"/>
              <a:gd name="connsiteY18" fmla="*/ 1863527 h 1863527"/>
              <a:gd name="connsiteX19" fmla="*/ 5862076 w 8254472"/>
              <a:gd name="connsiteY19" fmla="*/ 1863527 h 1863527"/>
              <a:gd name="connsiteX20" fmla="*/ 5244473 w 8254472"/>
              <a:gd name="connsiteY20" fmla="*/ 1863527 h 1863527"/>
              <a:gd name="connsiteX21" fmla="*/ 4397871 w 8254472"/>
              <a:gd name="connsiteY21" fmla="*/ 1863527 h 1863527"/>
              <a:gd name="connsiteX22" fmla="*/ 3703935 w 8254472"/>
              <a:gd name="connsiteY22" fmla="*/ 1863527 h 1863527"/>
              <a:gd name="connsiteX23" fmla="*/ 2933666 w 8254472"/>
              <a:gd name="connsiteY23" fmla="*/ 1863527 h 1863527"/>
              <a:gd name="connsiteX24" fmla="*/ 2087064 w 8254472"/>
              <a:gd name="connsiteY24" fmla="*/ 1863527 h 1863527"/>
              <a:gd name="connsiteX25" fmla="*/ 1240462 w 8254472"/>
              <a:gd name="connsiteY25" fmla="*/ 1863527 h 1863527"/>
              <a:gd name="connsiteX26" fmla="*/ 310588 w 8254472"/>
              <a:gd name="connsiteY26" fmla="*/ 1863527 h 1863527"/>
              <a:gd name="connsiteX27" fmla="*/ 0 w 8254472"/>
              <a:gd name="connsiteY27" fmla="*/ 1552939 h 1863527"/>
              <a:gd name="connsiteX28" fmla="*/ 0 w 8254472"/>
              <a:gd name="connsiteY28" fmla="*/ 969034 h 1863527"/>
              <a:gd name="connsiteX29" fmla="*/ 0 w 8254472"/>
              <a:gd name="connsiteY29" fmla="*/ 310588 h 186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54472" h="1863527" extrusionOk="0">
                <a:moveTo>
                  <a:pt x="0" y="310588"/>
                </a:moveTo>
                <a:cubicBezTo>
                  <a:pt x="18889" y="166547"/>
                  <a:pt x="153203" y="7614"/>
                  <a:pt x="310588" y="0"/>
                </a:cubicBezTo>
                <a:cubicBezTo>
                  <a:pt x="523201" y="-17958"/>
                  <a:pt x="722292" y="26722"/>
                  <a:pt x="1004524" y="0"/>
                </a:cubicBezTo>
                <a:cubicBezTo>
                  <a:pt x="1286756" y="-26722"/>
                  <a:pt x="1538234" y="-27311"/>
                  <a:pt x="1851126" y="0"/>
                </a:cubicBezTo>
                <a:cubicBezTo>
                  <a:pt x="2164018" y="27311"/>
                  <a:pt x="2161148" y="18616"/>
                  <a:pt x="2468729" y="0"/>
                </a:cubicBezTo>
                <a:cubicBezTo>
                  <a:pt x="2776310" y="-18616"/>
                  <a:pt x="2962648" y="38387"/>
                  <a:pt x="3238998" y="0"/>
                </a:cubicBezTo>
                <a:cubicBezTo>
                  <a:pt x="3515348" y="-38387"/>
                  <a:pt x="3845616" y="-19180"/>
                  <a:pt x="4085600" y="0"/>
                </a:cubicBezTo>
                <a:cubicBezTo>
                  <a:pt x="4325584" y="19180"/>
                  <a:pt x="4571116" y="-16624"/>
                  <a:pt x="4703203" y="0"/>
                </a:cubicBezTo>
                <a:cubicBezTo>
                  <a:pt x="4835290" y="16624"/>
                  <a:pt x="5162282" y="30588"/>
                  <a:pt x="5473472" y="0"/>
                </a:cubicBezTo>
                <a:cubicBezTo>
                  <a:pt x="5784662" y="-30588"/>
                  <a:pt x="5982700" y="-11166"/>
                  <a:pt x="6167408" y="0"/>
                </a:cubicBezTo>
                <a:cubicBezTo>
                  <a:pt x="6352116" y="11166"/>
                  <a:pt x="6498501" y="-13812"/>
                  <a:pt x="6785011" y="0"/>
                </a:cubicBezTo>
                <a:cubicBezTo>
                  <a:pt x="7071521" y="13812"/>
                  <a:pt x="7120004" y="9301"/>
                  <a:pt x="7249948" y="0"/>
                </a:cubicBezTo>
                <a:cubicBezTo>
                  <a:pt x="7379892" y="-9301"/>
                  <a:pt x="7714016" y="-23464"/>
                  <a:pt x="7943884" y="0"/>
                </a:cubicBezTo>
                <a:cubicBezTo>
                  <a:pt x="8100739" y="18109"/>
                  <a:pt x="8230576" y="158221"/>
                  <a:pt x="8254472" y="310588"/>
                </a:cubicBezTo>
                <a:cubicBezTo>
                  <a:pt x="8244813" y="572372"/>
                  <a:pt x="8274034" y="711756"/>
                  <a:pt x="8254472" y="906916"/>
                </a:cubicBezTo>
                <a:cubicBezTo>
                  <a:pt x="8234910" y="1102076"/>
                  <a:pt x="8230102" y="1350323"/>
                  <a:pt x="8254472" y="1552939"/>
                </a:cubicBezTo>
                <a:cubicBezTo>
                  <a:pt x="8215087" y="1724690"/>
                  <a:pt x="8107591" y="1846101"/>
                  <a:pt x="7943884" y="1863527"/>
                </a:cubicBezTo>
                <a:cubicBezTo>
                  <a:pt x="7613831" y="1884817"/>
                  <a:pt x="7371821" y="1842005"/>
                  <a:pt x="7097282" y="1863527"/>
                </a:cubicBezTo>
                <a:cubicBezTo>
                  <a:pt x="6822743" y="1885049"/>
                  <a:pt x="6671552" y="1870642"/>
                  <a:pt x="6479679" y="1863527"/>
                </a:cubicBezTo>
                <a:cubicBezTo>
                  <a:pt x="6287806" y="1856412"/>
                  <a:pt x="6167934" y="1887617"/>
                  <a:pt x="5862076" y="1863527"/>
                </a:cubicBezTo>
                <a:cubicBezTo>
                  <a:pt x="5556218" y="1839437"/>
                  <a:pt x="5526164" y="1885560"/>
                  <a:pt x="5244473" y="1863527"/>
                </a:cubicBezTo>
                <a:cubicBezTo>
                  <a:pt x="4962782" y="1841494"/>
                  <a:pt x="4733147" y="1870657"/>
                  <a:pt x="4397871" y="1863527"/>
                </a:cubicBezTo>
                <a:cubicBezTo>
                  <a:pt x="4062595" y="1856397"/>
                  <a:pt x="3924776" y="1852952"/>
                  <a:pt x="3703935" y="1863527"/>
                </a:cubicBezTo>
                <a:cubicBezTo>
                  <a:pt x="3483094" y="1874102"/>
                  <a:pt x="3114667" y="1855798"/>
                  <a:pt x="2933666" y="1863527"/>
                </a:cubicBezTo>
                <a:cubicBezTo>
                  <a:pt x="2752665" y="1871256"/>
                  <a:pt x="2373503" y="1871234"/>
                  <a:pt x="2087064" y="1863527"/>
                </a:cubicBezTo>
                <a:cubicBezTo>
                  <a:pt x="1800625" y="1855820"/>
                  <a:pt x="1619024" y="1827048"/>
                  <a:pt x="1240462" y="1863527"/>
                </a:cubicBezTo>
                <a:cubicBezTo>
                  <a:pt x="861900" y="1900006"/>
                  <a:pt x="771127" y="1909267"/>
                  <a:pt x="310588" y="1863527"/>
                </a:cubicBezTo>
                <a:cubicBezTo>
                  <a:pt x="156778" y="1862857"/>
                  <a:pt x="15183" y="1725380"/>
                  <a:pt x="0" y="1552939"/>
                </a:cubicBezTo>
                <a:cubicBezTo>
                  <a:pt x="12143" y="1372671"/>
                  <a:pt x="17752" y="1165909"/>
                  <a:pt x="0" y="969034"/>
                </a:cubicBezTo>
                <a:cubicBezTo>
                  <a:pt x="-17752" y="772159"/>
                  <a:pt x="21078" y="590611"/>
                  <a:pt x="0" y="31058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101683872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3200" dirty="0"/>
              <a:t>El bautismo con el Espíritu Santo es una promesa vigente hoy.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3200" i="1" dirty="0">
                <a:solidFill>
                  <a:srgbClr val="FF0000"/>
                </a:solidFill>
              </a:rPr>
              <a:t>Hch. 2:1-4, 39; 10:44-46; Lc. 11:9-13</a:t>
            </a:r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0CB0E14B-8882-0F38-0F9C-51ADDD7C3E5D}"/>
              </a:ext>
            </a:extLst>
          </p:cNvPr>
          <p:cNvSpPr txBox="1">
            <a:spLocks/>
          </p:cNvSpPr>
          <p:nvPr/>
        </p:nvSpPr>
        <p:spPr>
          <a:xfrm>
            <a:off x="0" y="3178154"/>
            <a:ext cx="12192000" cy="677941"/>
          </a:xfrm>
          <a:prstGeom prst="rect">
            <a:avLst/>
          </a:prstGeom>
          <a:gradFill flip="none" rotWithShape="1">
            <a:gsLst>
              <a:gs pos="0">
                <a:srgbClr val="004C7E"/>
              </a:gs>
              <a:gs pos="50000">
                <a:srgbClr val="00688F"/>
              </a:gs>
              <a:gs pos="100000">
                <a:srgbClr val="00487B"/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/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MX" dirty="0"/>
              <a:t>Respuesta bíblica:</a:t>
            </a:r>
          </a:p>
        </p:txBody>
      </p:sp>
    </p:spTree>
    <p:extLst>
      <p:ext uri="{BB962C8B-B14F-4D97-AF65-F5344CB8AC3E}">
        <p14:creationId xmlns:p14="http://schemas.microsoft.com/office/powerpoint/2010/main" val="29033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767" y="0"/>
            <a:ext cx="5690233" cy="40563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PARA CORREGIR (enderezar la dirección)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420" y="914400"/>
            <a:ext cx="5843910" cy="5541402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3200" dirty="0"/>
              <a:t>Desechemos de nuestro corazón toda incredulidad. </a:t>
            </a:r>
          </a:p>
          <a:p>
            <a:pPr algn="just">
              <a:lnSpc>
                <a:spcPct val="100000"/>
              </a:lnSpc>
            </a:pPr>
            <a:r>
              <a:rPr lang="es-ES" sz="3200" dirty="0"/>
              <a:t>La promesa es para todo aquel que cree y vive en Cristo.</a:t>
            </a:r>
          </a:p>
          <a:p>
            <a:pPr algn="just">
              <a:lnSpc>
                <a:spcPct val="100000"/>
              </a:lnSpc>
            </a:pPr>
            <a:r>
              <a:rPr lang="es-ES" sz="3200" dirty="0"/>
              <a:t>El Señor es fiel y su promesa es verdadera.</a:t>
            </a:r>
          </a:p>
          <a:p>
            <a:pPr algn="just">
              <a:lnSpc>
                <a:spcPct val="100000"/>
              </a:lnSpc>
            </a:pPr>
            <a:r>
              <a:rPr lang="es-ES" sz="3200" dirty="0"/>
              <a:t>Supliquemos humildemente su gracia y poder.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3200" dirty="0"/>
              <a:t> </a:t>
            </a:r>
            <a:r>
              <a:rPr lang="es-ES" sz="3200" i="1" dirty="0">
                <a:solidFill>
                  <a:srgbClr val="FF0000"/>
                </a:solidFill>
              </a:rPr>
              <a:t>Lc. 11:9-13</a:t>
            </a:r>
          </a:p>
          <a:p>
            <a:pPr algn="just">
              <a:lnSpc>
                <a:spcPct val="100000"/>
              </a:lnSpc>
            </a:pPr>
            <a:endParaRPr lang="es-ES" sz="3200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EACC17C-C776-2551-5D15-C1FA27782E92}"/>
              </a:ext>
            </a:extLst>
          </p:cNvPr>
          <p:cNvGrpSpPr/>
          <p:nvPr/>
        </p:nvGrpSpPr>
        <p:grpSpPr>
          <a:xfrm>
            <a:off x="68752" y="914400"/>
            <a:ext cx="6027248" cy="5796390"/>
            <a:chOff x="68752" y="914400"/>
            <a:chExt cx="6027248" cy="5796390"/>
          </a:xfrm>
        </p:grpSpPr>
        <p:pic>
          <p:nvPicPr>
            <p:cNvPr id="18" name="Imagen 17" descr="Un hombre en el aire&#10;&#10;Descripción generada automáticamente con confianza media">
              <a:extLst>
                <a:ext uri="{FF2B5EF4-FFF2-40B4-BE49-F238E27FC236}">
                  <a16:creationId xmlns:a16="http://schemas.microsoft.com/office/drawing/2014/main" id="{E6840818-E13F-FA05-432B-D2313A677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877"/>
            <a:stretch/>
          </p:blipFill>
          <p:spPr>
            <a:xfrm>
              <a:off x="541542" y="1169388"/>
              <a:ext cx="4766104" cy="47703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Imagen 19" descr="Una imagen borrosa&#10;&#10;Descripción generada automáticamente con confianza baja">
              <a:extLst>
                <a:ext uri="{FF2B5EF4-FFF2-40B4-BE49-F238E27FC236}">
                  <a16:creationId xmlns:a16="http://schemas.microsoft.com/office/drawing/2014/main" id="{F600790E-7971-E8DD-6A66-7488912AE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2" y="914400"/>
              <a:ext cx="6027248" cy="5796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502" y="20625"/>
            <a:ext cx="7537498" cy="40563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PARA INSTRUIR (capacitar para vivir como a Dios le agrada)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886899"/>
            <a:ext cx="5880577" cy="5548276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s-MX" sz="3200" dirty="0"/>
              <a:t>Vivamos en obediencia plena al Señor.</a:t>
            </a:r>
          </a:p>
          <a:p>
            <a:pPr algn="just">
              <a:lnSpc>
                <a:spcPct val="114000"/>
              </a:lnSpc>
            </a:pPr>
            <a:r>
              <a:rPr lang="es-MX" sz="3200" dirty="0"/>
              <a:t>Guardemos su Palabra.</a:t>
            </a:r>
          </a:p>
          <a:p>
            <a:pPr algn="just">
              <a:lnSpc>
                <a:spcPct val="114000"/>
              </a:lnSpc>
            </a:pPr>
            <a:r>
              <a:rPr lang="es-MX" sz="3200" dirty="0"/>
              <a:t>Pidamos al Señor el bautismo con el Espíritu Santo y permanezcamos llenos de su poder, y seremos testigos suyos en palabra y obra.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es-MX" sz="3200" i="1" dirty="0">
                <a:solidFill>
                  <a:srgbClr val="FF0000"/>
                </a:solidFill>
              </a:rPr>
              <a:t>Jn. 14:15; Hch. 1:8</a:t>
            </a:r>
            <a:endParaRPr lang="es-ES" sz="3200" i="1" dirty="0">
              <a:solidFill>
                <a:srgbClr val="FF0000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8E53752-7260-9C61-D95A-2FBF1EB31794}"/>
              </a:ext>
            </a:extLst>
          </p:cNvPr>
          <p:cNvGrpSpPr/>
          <p:nvPr/>
        </p:nvGrpSpPr>
        <p:grpSpPr>
          <a:xfrm>
            <a:off x="69857" y="914400"/>
            <a:ext cx="6026141" cy="5507028"/>
            <a:chOff x="69857" y="914400"/>
            <a:chExt cx="6026141" cy="5507028"/>
          </a:xfrm>
        </p:grpSpPr>
        <p:pic>
          <p:nvPicPr>
            <p:cNvPr id="13" name="Imagen 12" descr="Ave volando en el cielo&#10;&#10;Descripción generada automáticamente">
              <a:extLst>
                <a:ext uri="{FF2B5EF4-FFF2-40B4-BE49-F238E27FC236}">
                  <a16:creationId xmlns:a16="http://schemas.microsoft.com/office/drawing/2014/main" id="{C1DD56BC-2DA8-7ECF-0A5B-CB62B148D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7" y="914400"/>
              <a:ext cx="6026141" cy="5092089"/>
            </a:xfrm>
            <a:prstGeom prst="rect">
              <a:avLst/>
            </a:prstGeom>
          </p:spPr>
        </p:pic>
        <p:pic>
          <p:nvPicPr>
            <p:cNvPr id="4" name="Imagen 3" descr="Mano de una persona en el aire&#10;&#10;Descripción generada automáticamente">
              <a:extLst>
                <a:ext uri="{FF2B5EF4-FFF2-40B4-BE49-F238E27FC236}">
                  <a16:creationId xmlns:a16="http://schemas.microsoft.com/office/drawing/2014/main" id="{90EC2F1C-85A2-F9B7-82A4-7BF07CE88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10" y="2939701"/>
              <a:ext cx="3060922" cy="3481727"/>
            </a:xfrm>
            <a:prstGeom prst="rect">
              <a:avLst/>
            </a:prstGeom>
            <a:effectLst/>
          </p:spPr>
        </p:pic>
        <p:pic>
          <p:nvPicPr>
            <p:cNvPr id="8" name="Imagen 7" descr="Una vela encendida&#10;&#10;Descripción generada automáticamente con confianza media">
              <a:extLst>
                <a:ext uri="{FF2B5EF4-FFF2-40B4-BE49-F238E27FC236}">
                  <a16:creationId xmlns:a16="http://schemas.microsoft.com/office/drawing/2014/main" id="{F27AA448-5406-02E9-1F57-ABFB79C83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043" y="3038832"/>
              <a:ext cx="511181" cy="892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2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701" y="0"/>
            <a:ext cx="6476427" cy="598141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/>
              <a:t>CONCLUSIÓN</a:t>
            </a:r>
            <a:endParaRPr lang="es-MX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8702" y="873152"/>
            <a:ext cx="6157876" cy="5555149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sz="3600" dirty="0"/>
              <a:t>El bautismo con el Espíritu Santo es una experiencia necesaria para el progreso de la vida divina en el creyente y para llenarle de poder. Por tanto, pidamos el bautismo con el Espíritu Santo y permanezcamos llenos de su poder hasta que Cristo venga o nos llame a Su presencia.</a:t>
            </a:r>
          </a:p>
        </p:txBody>
      </p:sp>
      <p:pic>
        <p:nvPicPr>
          <p:cNvPr id="6" name="Imagen 5" descr="Un grupo de personas en la noche&#10;&#10;Descripción generada automáticamente con confianza media">
            <a:extLst>
              <a:ext uri="{FF2B5EF4-FFF2-40B4-BE49-F238E27FC236}">
                <a16:creationId xmlns:a16="http://schemas.microsoft.com/office/drawing/2014/main" id="{23B92AEB-4344-D658-9C42-CA50AB742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4" y="1885506"/>
            <a:ext cx="5264297" cy="2961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48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ADB3E8-F609-220E-18EE-6B83CA578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34" y="1199621"/>
            <a:ext cx="5157787" cy="823912"/>
          </a:xfrm>
          <a:solidFill>
            <a:srgbClr val="006C9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4000" dirty="0"/>
              <a:t>Verdad Bíblica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8EE787-20DD-746A-DFD4-3F1167CC5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834" y="2013974"/>
            <a:ext cx="5563240" cy="1415026"/>
          </a:xfrm>
          <a:solidFill>
            <a:srgbClr val="006C91">
              <a:alpha val="10000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rgbClr val="006C91"/>
                </a:solidFill>
              </a:rPr>
              <a:t>El bautismo con el Espíritu Santo es una promesa divina vigente hoy.</a:t>
            </a:r>
            <a:endParaRPr lang="es-MX" sz="3200" b="1" dirty="0">
              <a:solidFill>
                <a:srgbClr val="006C9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1F3B4B-8FB4-D498-C5D7-B45869C77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4793" y="3767404"/>
            <a:ext cx="5961168" cy="823912"/>
          </a:xfrm>
          <a:solidFill>
            <a:srgbClr val="005F8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4000" dirty="0"/>
              <a:t>Verdad Bíblica Aplicada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FD7B7C8-7E32-84B8-B9BE-2DE29262F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048" y="4584441"/>
            <a:ext cx="6170279" cy="1809484"/>
          </a:xfrm>
          <a:solidFill>
            <a:srgbClr val="005F89">
              <a:alpha val="10000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rgbClr val="005F89"/>
                </a:solidFill>
              </a:rPr>
              <a:t>Pidamos al Señor el bautismo con el Espíritu Santo y permanezcamos llenos de su poder.</a:t>
            </a:r>
            <a:endParaRPr lang="es-MX" sz="3200" b="1" dirty="0">
              <a:solidFill>
                <a:srgbClr val="005F89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0E362D-23F2-E40A-5B34-A00E44944CD0}"/>
              </a:ext>
            </a:extLst>
          </p:cNvPr>
          <p:cNvSpPr txBox="1"/>
          <p:nvPr/>
        </p:nvSpPr>
        <p:spPr>
          <a:xfrm>
            <a:off x="4585750" y="531060"/>
            <a:ext cx="8050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Semana de la pasión, muerte y resurrección de nuestro Señor Jesucristo. </a:t>
            </a:r>
            <a:endParaRPr lang="es-MX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F586ED0-9063-1B1B-BFD6-430A37CD365C}"/>
              </a:ext>
            </a:extLst>
          </p:cNvPr>
          <p:cNvGrpSpPr/>
          <p:nvPr/>
        </p:nvGrpSpPr>
        <p:grpSpPr>
          <a:xfrm>
            <a:off x="6602215" y="886642"/>
            <a:ext cx="6805387" cy="5555410"/>
            <a:chOff x="6602215" y="886642"/>
            <a:chExt cx="6805387" cy="5555410"/>
          </a:xfrm>
        </p:grpSpPr>
        <p:pic>
          <p:nvPicPr>
            <p:cNvPr id="20" name="Imagen 19" descr="Nubes en el cielo&#10;&#10;Descripción generada automáticamente">
              <a:extLst>
                <a:ext uri="{FF2B5EF4-FFF2-40B4-BE49-F238E27FC236}">
                  <a16:creationId xmlns:a16="http://schemas.microsoft.com/office/drawing/2014/main" id="{F748E69B-2BE4-C2FA-B904-608695704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215" y="886642"/>
              <a:ext cx="5493533" cy="5555410"/>
            </a:xfrm>
            <a:prstGeom prst="rect">
              <a:avLst/>
            </a:prstGeom>
          </p:spPr>
        </p:pic>
        <p:pic>
          <p:nvPicPr>
            <p:cNvPr id="8" name="Imagen 7" descr="Mano de una persona&#10;&#10;Descripción generada automáticamente">
              <a:extLst>
                <a:ext uri="{FF2B5EF4-FFF2-40B4-BE49-F238E27FC236}">
                  <a16:creationId xmlns:a16="http://schemas.microsoft.com/office/drawing/2014/main" id="{8EDA8645-6A04-69BB-DB28-FD13E0344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3"/>
            <a:stretch/>
          </p:blipFill>
          <p:spPr>
            <a:xfrm rot="18956976">
              <a:off x="7963743" y="2132868"/>
              <a:ext cx="5443859" cy="2067213"/>
            </a:xfrm>
            <a:prstGeom prst="rect">
              <a:avLst/>
            </a:prstGeom>
          </p:spPr>
        </p:pic>
        <p:pic>
          <p:nvPicPr>
            <p:cNvPr id="18" name="Imagen 17" descr="Forma, Icono&#10;&#10;Descripción generada automáticamente">
              <a:extLst>
                <a:ext uri="{FF2B5EF4-FFF2-40B4-BE49-F238E27FC236}">
                  <a16:creationId xmlns:a16="http://schemas.microsoft.com/office/drawing/2014/main" id="{9B1D5CA4-4FDB-2ABA-CC91-94C867D97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13963">
              <a:off x="8522327" y="1704317"/>
              <a:ext cx="4007779" cy="1701593"/>
            </a:xfrm>
            <a:prstGeom prst="rect">
              <a:avLst/>
            </a:prstGeom>
          </p:spPr>
        </p:pic>
        <p:pic>
          <p:nvPicPr>
            <p:cNvPr id="10" name="Imagen 9" descr="Imagen que contiene animal, vuelo, colorido, pájaro&#10;&#10;Descripción generada automáticamente">
              <a:extLst>
                <a:ext uri="{FF2B5EF4-FFF2-40B4-BE49-F238E27FC236}">
                  <a16:creationId xmlns:a16="http://schemas.microsoft.com/office/drawing/2014/main" id="{608D5E2D-A612-A068-C6C7-8ED852D55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93954" y="1653773"/>
              <a:ext cx="2581875" cy="267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6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E38092B-EE6A-E4BC-0F9A-E7E3E18B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818" y="0"/>
            <a:ext cx="6703308" cy="590526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s-MX" dirty="0"/>
              <a:t>INTRODUCCIÓN.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0D7E43B-4C94-4456-04B3-7393DC021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4467" y="1045029"/>
            <a:ext cx="8600860" cy="5287019"/>
          </a:xfrm>
          <a:noFill/>
        </p:spPr>
        <p:txBody>
          <a:bodyPr>
            <a:noAutofit/>
          </a:bodyPr>
          <a:lstStyle/>
          <a:p>
            <a:pPr algn="just">
              <a:buSzPct val="110000"/>
            </a:pPr>
            <a:r>
              <a:rPr lang="es-ES" sz="3000" dirty="0"/>
              <a:t>El bautismo con el Espíritu Santo y fuego concedido por el Señor Jesucristo es una experiencia necesaria para el progreso de la vida divina en el creyente y para llenarle de poder. </a:t>
            </a:r>
          </a:p>
          <a:p>
            <a:pPr algn="just">
              <a:buSzPct val="110000"/>
            </a:pPr>
            <a:r>
              <a:rPr lang="es-ES" sz="3000" dirty="0"/>
              <a:t>Hno. Jacob Sánchez Lagunas:</a:t>
            </a:r>
          </a:p>
          <a:p>
            <a:pPr marL="457200" lvl="2" indent="0" algn="just">
              <a:buSzPct val="110000"/>
              <a:buNone/>
            </a:pPr>
            <a:r>
              <a:rPr lang="es-ES" sz="3000" dirty="0"/>
              <a:t>“</a:t>
            </a:r>
            <a:r>
              <a:rPr lang="es-ES" sz="3000" i="1" dirty="0"/>
              <a:t>Es el acto del Señor Jesucristo por el cual los creyentes somos investidos con poder desde lo alto; viniendo sobre nosotros el Espíritu Santo en una forma nueva, llenándonos de su plenitud y concediéndonos la facultad de hablar en otras lenguas, como una señal divinamente designada de que tal investidura se ha realizado</a:t>
            </a:r>
            <a:r>
              <a:rPr lang="es-ES" sz="3000" dirty="0"/>
              <a:t>”.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F720CAF-DAD7-068E-218B-B4B0ECAB731E}"/>
              </a:ext>
            </a:extLst>
          </p:cNvPr>
          <p:cNvGrpSpPr/>
          <p:nvPr/>
        </p:nvGrpSpPr>
        <p:grpSpPr>
          <a:xfrm>
            <a:off x="510769" y="-199380"/>
            <a:ext cx="2684250" cy="6400799"/>
            <a:chOff x="510769" y="-199380"/>
            <a:chExt cx="2684250" cy="6400799"/>
          </a:xfrm>
        </p:grpSpPr>
        <p:pic>
          <p:nvPicPr>
            <p:cNvPr id="3" name="Imagen 2" descr="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916AD6FA-8B90-9A3C-2074-E516EC55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69" y="1628989"/>
              <a:ext cx="2560561" cy="45724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Imagen 8" descr="Imagen que contiene animal, pájaro, decorado, colorido&#10;&#10;Descripción generada automáticamente">
              <a:extLst>
                <a:ext uri="{FF2B5EF4-FFF2-40B4-BE49-F238E27FC236}">
                  <a16:creationId xmlns:a16="http://schemas.microsoft.com/office/drawing/2014/main" id="{B19E87BA-4372-EFF7-0A26-26F9D7FDD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0233" y="-199380"/>
              <a:ext cx="2354786" cy="2440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76" y="51564"/>
            <a:ext cx="5729323" cy="40563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PARA ENSEÑAR  (Conocimiento bíblico).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3952FA-3CE4-A4C6-1BB9-C343557A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1276"/>
            <a:ext cx="12185123" cy="688556"/>
          </a:xfrm>
          <a:gradFill flip="none" rotWithShape="1">
            <a:gsLst>
              <a:gs pos="0">
                <a:srgbClr val="004C7E"/>
              </a:gs>
              <a:gs pos="50000">
                <a:srgbClr val="00688F"/>
              </a:gs>
              <a:gs pos="100000">
                <a:srgbClr val="00487B"/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3200" dirty="0"/>
              <a:t>1. </a:t>
            </a:r>
            <a:r>
              <a:rPr lang="es-ES" sz="3200" dirty="0"/>
              <a:t>Análisis de la definición de bautismo con el Espíritu Santo.</a:t>
            </a:r>
            <a:endParaRPr lang="es-MX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89832"/>
            <a:ext cx="6089123" cy="5131594"/>
          </a:xfrm>
          <a:noFill/>
        </p:spPr>
        <p:txBody>
          <a:bodyPr>
            <a:noAutofit/>
          </a:bodyPr>
          <a:lstStyle/>
          <a:p>
            <a:pPr marL="447675" indent="-447675">
              <a:lnSpc>
                <a:spcPct val="120000"/>
              </a:lnSpc>
              <a:buFont typeface="+mj-lt"/>
              <a:buAutoNum type="alphaLcParenR"/>
            </a:pPr>
            <a:r>
              <a:rPr lang="es-MX" sz="3200" dirty="0"/>
              <a:t>“</a:t>
            </a:r>
            <a:r>
              <a:rPr lang="es-MX" sz="3200" b="1" dirty="0"/>
              <a:t>Es el acto del Señor Jesucristo</a:t>
            </a:r>
            <a:r>
              <a:rPr lang="es-MX" sz="3200" dirty="0"/>
              <a:t>”.</a:t>
            </a:r>
          </a:p>
          <a:p>
            <a:pPr marL="714375" indent="-268288">
              <a:lnSpc>
                <a:spcPct val="150000"/>
              </a:lnSpc>
            </a:pPr>
            <a:r>
              <a:rPr lang="es-MX" sz="3200" dirty="0"/>
              <a:t>Cristo es el bautizador con el Espíritu Santo. </a:t>
            </a:r>
            <a:r>
              <a:rPr lang="es-MX" sz="3200" i="1" dirty="0">
                <a:solidFill>
                  <a:srgbClr val="FF0000"/>
                </a:solidFill>
              </a:rPr>
              <a:t>Mt. 3:11; Mr. 1:7-8</a:t>
            </a:r>
          </a:p>
          <a:p>
            <a:pPr marL="714375" indent="-268288">
              <a:lnSpc>
                <a:spcPct val="150000"/>
              </a:lnSpc>
            </a:pPr>
            <a:r>
              <a:rPr lang="es-MX" sz="3200" dirty="0"/>
              <a:t>Es un acto de gracia y amor divinos. </a:t>
            </a:r>
            <a:r>
              <a:rPr lang="es-MX" sz="3200" i="1" dirty="0">
                <a:solidFill>
                  <a:srgbClr val="FF0000"/>
                </a:solidFill>
              </a:rPr>
              <a:t>Hch. 2:38; 10:45</a:t>
            </a: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20BA1F6-33EF-B905-66F1-6380B8F2C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1" y="2070056"/>
            <a:ext cx="5853420" cy="3292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9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76" y="51564"/>
            <a:ext cx="5729323" cy="40563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PARA ENSEÑAR  (Conocimiento bíblico).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3952FA-3CE4-A4C6-1BB9-C343557A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1276"/>
            <a:ext cx="12185123" cy="688556"/>
          </a:xfrm>
          <a:gradFill flip="none" rotWithShape="1">
            <a:gsLst>
              <a:gs pos="0">
                <a:srgbClr val="004C7E"/>
              </a:gs>
              <a:gs pos="50000">
                <a:srgbClr val="00688F"/>
              </a:gs>
              <a:gs pos="100000">
                <a:srgbClr val="00487B"/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3200" dirty="0"/>
              <a:t>1. </a:t>
            </a:r>
            <a:r>
              <a:rPr lang="es-ES" sz="3200" dirty="0"/>
              <a:t>Análisis de la definición de bautismo con el Espíritu Santo.</a:t>
            </a:r>
            <a:endParaRPr lang="es-MX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2577" y="1289832"/>
            <a:ext cx="9352546" cy="5131594"/>
          </a:xfrm>
          <a:noFill/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lphaLcParenR" startAt="2"/>
            </a:pPr>
            <a:r>
              <a:rPr lang="es-MX" sz="3000" dirty="0"/>
              <a:t>“</a:t>
            </a:r>
            <a:r>
              <a:rPr lang="es-MX" sz="3000" b="1" dirty="0"/>
              <a:t>Por el cual los creyentes somos investidos con poder desde lo alto</a:t>
            </a:r>
            <a:r>
              <a:rPr lang="es-MX" sz="3000"/>
              <a:t>…”. </a:t>
            </a:r>
            <a:endParaRPr lang="es-MX" sz="3000" i="1" dirty="0">
              <a:solidFill>
                <a:srgbClr val="FF0000"/>
              </a:solidFill>
            </a:endParaRPr>
          </a:p>
          <a:p>
            <a:pPr marL="447675">
              <a:lnSpc>
                <a:spcPct val="80000"/>
              </a:lnSpc>
            </a:pPr>
            <a:r>
              <a:rPr lang="es-MX" sz="3000" dirty="0"/>
              <a:t>Es una bendición exclusiva para los hijos de Dios. </a:t>
            </a:r>
            <a:r>
              <a:rPr lang="es-MX" sz="3000" i="1" dirty="0">
                <a:solidFill>
                  <a:srgbClr val="FF0000"/>
                </a:solidFill>
              </a:rPr>
              <a:t>Hch. 2:1-4</a:t>
            </a:r>
          </a:p>
          <a:p>
            <a:pPr marL="447675">
              <a:lnSpc>
                <a:spcPct val="80000"/>
              </a:lnSpc>
            </a:pPr>
            <a:r>
              <a:rPr lang="es-MX" sz="3000" dirty="0"/>
              <a:t>Es una experiencia posterior a la salvación. </a:t>
            </a:r>
            <a:r>
              <a:rPr lang="es-MX" sz="3000" i="1" dirty="0">
                <a:solidFill>
                  <a:srgbClr val="FF0000"/>
                </a:solidFill>
              </a:rPr>
              <a:t>Hch. 2:38</a:t>
            </a:r>
          </a:p>
          <a:p>
            <a:pPr marL="447675">
              <a:lnSpc>
                <a:spcPct val="80000"/>
              </a:lnSpc>
            </a:pPr>
            <a:r>
              <a:rPr lang="es-MX" sz="3000" dirty="0"/>
              <a:t>Es una realidad espiritual para todos los creyentes. </a:t>
            </a:r>
            <a:r>
              <a:rPr lang="es-MX" sz="3000" i="1" dirty="0">
                <a:solidFill>
                  <a:srgbClr val="FF0000"/>
                </a:solidFill>
              </a:rPr>
              <a:t>Hch. 2:39</a:t>
            </a:r>
          </a:p>
          <a:p>
            <a:pPr marL="447675">
              <a:lnSpc>
                <a:spcPct val="80000"/>
              </a:lnSpc>
            </a:pPr>
            <a:r>
              <a:rPr lang="es-MX" sz="3000" dirty="0"/>
              <a:t>En relación con el creyente, el objeto de este bautismo es investirle de poder. </a:t>
            </a:r>
            <a:r>
              <a:rPr lang="es-MX" sz="3000" i="1" dirty="0">
                <a:solidFill>
                  <a:srgbClr val="FF0000"/>
                </a:solidFill>
              </a:rPr>
              <a:t>Hch. 1:8; 2:4</a:t>
            </a:r>
          </a:p>
          <a:p>
            <a:pPr marL="447675">
              <a:lnSpc>
                <a:spcPct val="80000"/>
              </a:lnSpc>
            </a:pPr>
            <a:r>
              <a:rPr lang="es-MX" sz="3000" dirty="0"/>
              <a:t>En relación con la iglesia, el objeto de este bautismo es que sea poderosa y esté avivada. </a:t>
            </a:r>
            <a:r>
              <a:rPr lang="es-MX" sz="3000" i="1" dirty="0">
                <a:solidFill>
                  <a:srgbClr val="FF0000"/>
                </a:solidFill>
              </a:rPr>
              <a:t>Hch. 5:12-16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DC3959F-5127-1850-C802-B7CE44D4E00C}"/>
              </a:ext>
            </a:extLst>
          </p:cNvPr>
          <p:cNvGrpSpPr/>
          <p:nvPr/>
        </p:nvGrpSpPr>
        <p:grpSpPr>
          <a:xfrm>
            <a:off x="-219030" y="2011456"/>
            <a:ext cx="3673867" cy="4596271"/>
            <a:chOff x="-280907" y="2011456"/>
            <a:chExt cx="3673867" cy="4596271"/>
          </a:xfrm>
        </p:grpSpPr>
        <p:pic>
          <p:nvPicPr>
            <p:cNvPr id="8" name="Imagen 7" descr="Imagen que contiene persona, hombre, sostener, parado&#10;&#10;Descripción generada automáticamente">
              <a:extLst>
                <a:ext uri="{FF2B5EF4-FFF2-40B4-BE49-F238E27FC236}">
                  <a16:creationId xmlns:a16="http://schemas.microsoft.com/office/drawing/2014/main" id="{6F6BA239-2A1B-823A-D249-098FA12F5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80907" y="2870151"/>
              <a:ext cx="3673867" cy="3737576"/>
            </a:xfrm>
            <a:prstGeom prst="rect">
              <a:avLst/>
            </a:prstGeom>
          </p:spPr>
        </p:pic>
        <p:pic>
          <p:nvPicPr>
            <p:cNvPr id="10" name="Imagen 9" descr="Icono&#10;&#10;Descripción generada automáticamente">
              <a:extLst>
                <a:ext uri="{FF2B5EF4-FFF2-40B4-BE49-F238E27FC236}">
                  <a16:creationId xmlns:a16="http://schemas.microsoft.com/office/drawing/2014/main" id="{23C209AF-BD68-5718-CD65-3D83786B8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70">
              <a:off x="480264" y="2011456"/>
              <a:ext cx="1042494" cy="1042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4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76" y="51564"/>
            <a:ext cx="5729323" cy="40563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PARA ENSEÑAR  (Conocimiento bíblico).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3952FA-3CE4-A4C6-1BB9-C343557A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1276"/>
            <a:ext cx="12185123" cy="688556"/>
          </a:xfrm>
          <a:gradFill flip="none" rotWithShape="1">
            <a:gsLst>
              <a:gs pos="0">
                <a:srgbClr val="004C7E"/>
              </a:gs>
              <a:gs pos="50000">
                <a:srgbClr val="00688F"/>
              </a:gs>
              <a:gs pos="100000">
                <a:srgbClr val="00487B"/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3200" dirty="0"/>
              <a:t>1. </a:t>
            </a:r>
            <a:r>
              <a:rPr lang="es-ES" sz="3200" dirty="0"/>
              <a:t>Análisis de la definición de bautismo con el Espíritu Santo.</a:t>
            </a:r>
            <a:endParaRPr lang="es-MX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4519" y="1289832"/>
            <a:ext cx="6870603" cy="5131594"/>
          </a:xfrm>
          <a:noFill/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lphaLcParenR" startAt="3"/>
            </a:pPr>
            <a:r>
              <a:rPr lang="es-MX" sz="3000" dirty="0"/>
              <a:t>“</a:t>
            </a:r>
            <a:r>
              <a:rPr lang="es-MX" sz="3000" b="1" dirty="0"/>
              <a:t>viniendo sobre nosotros el Espíritu Santo en una forma nueva, llenándonos de su plenitud</a:t>
            </a:r>
            <a:r>
              <a:rPr lang="es-MX" sz="3000" dirty="0"/>
              <a:t>…”. </a:t>
            </a:r>
            <a:endParaRPr lang="es-MX" sz="3000" i="1" dirty="0">
              <a:solidFill>
                <a:srgbClr val="FF0000"/>
              </a:solidFill>
            </a:endParaRPr>
          </a:p>
          <a:p>
            <a:pPr marL="447675">
              <a:lnSpc>
                <a:spcPct val="100000"/>
              </a:lnSpc>
            </a:pPr>
            <a:r>
              <a:rPr lang="es-MX" sz="3000" dirty="0"/>
              <a:t>Es una experiencia nueva concedida al creyente. </a:t>
            </a:r>
            <a:r>
              <a:rPr lang="es-MX" sz="3000" i="1" dirty="0">
                <a:solidFill>
                  <a:srgbClr val="FF0000"/>
                </a:solidFill>
              </a:rPr>
              <a:t>Ef. 1:13</a:t>
            </a:r>
          </a:p>
          <a:p>
            <a:pPr marL="447675">
              <a:lnSpc>
                <a:spcPct val="100000"/>
              </a:lnSpc>
            </a:pPr>
            <a:r>
              <a:rPr lang="es-MX" sz="3000" dirty="0"/>
              <a:t>El Espíritu Santo está con nosotros y en nosotros. </a:t>
            </a:r>
            <a:r>
              <a:rPr lang="es-MX" sz="3000" i="1" dirty="0">
                <a:solidFill>
                  <a:srgbClr val="FF0000"/>
                </a:solidFill>
              </a:rPr>
              <a:t>Jn. 14:17</a:t>
            </a:r>
          </a:p>
          <a:p>
            <a:pPr marL="447675">
              <a:lnSpc>
                <a:spcPct val="100000"/>
              </a:lnSpc>
            </a:pPr>
            <a:r>
              <a:rPr lang="es-MX" sz="3000" dirty="0"/>
              <a:t>Al llenarnos de su plenitud, nos llena de su inspiración, sabiduría, valor y poder. </a:t>
            </a:r>
            <a:r>
              <a:rPr lang="es-MX" sz="3000" i="1" dirty="0">
                <a:solidFill>
                  <a:srgbClr val="FF0000"/>
                </a:solidFill>
              </a:rPr>
              <a:t>Hch. 1:8; 6:8-15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6861857-EC97-194D-DD19-9D9B49DCA821}"/>
              </a:ext>
            </a:extLst>
          </p:cNvPr>
          <p:cNvGrpSpPr/>
          <p:nvPr/>
        </p:nvGrpSpPr>
        <p:grpSpPr>
          <a:xfrm>
            <a:off x="75603" y="1280772"/>
            <a:ext cx="4976903" cy="5140654"/>
            <a:chOff x="75603" y="1280772"/>
            <a:chExt cx="4976903" cy="5140654"/>
          </a:xfrm>
        </p:grpSpPr>
        <p:pic>
          <p:nvPicPr>
            <p:cNvPr id="3" name="Imagen 2" descr="La mano de una persona en el aire&#10;&#10;Descripción generada automáticamente con confianza media">
              <a:extLst>
                <a:ext uri="{FF2B5EF4-FFF2-40B4-BE49-F238E27FC236}">
                  <a16:creationId xmlns:a16="http://schemas.microsoft.com/office/drawing/2014/main" id="{878B47DE-FB08-89BD-9E61-46BB60670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75" y="2106645"/>
              <a:ext cx="4103731" cy="4314781"/>
            </a:xfrm>
            <a:prstGeom prst="rect">
              <a:avLst/>
            </a:prstGeom>
          </p:spPr>
        </p:pic>
        <p:pic>
          <p:nvPicPr>
            <p:cNvPr id="8" name="Imagen 7" descr="Imagen que contiene tabla, par, taza, alimentos&#10;&#10;Descripción generada automáticamente">
              <a:extLst>
                <a:ext uri="{FF2B5EF4-FFF2-40B4-BE49-F238E27FC236}">
                  <a16:creationId xmlns:a16="http://schemas.microsoft.com/office/drawing/2014/main" id="{7CC1D36A-E217-E92B-830F-D3113B2CF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3" y="1280772"/>
              <a:ext cx="2592377" cy="194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6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imagen borrosa&#10;&#10;Descripción generada automáticamente con confianza baja">
            <a:extLst>
              <a:ext uri="{FF2B5EF4-FFF2-40B4-BE49-F238E27FC236}">
                <a16:creationId xmlns:a16="http://schemas.microsoft.com/office/drawing/2014/main" id="{FB9EE090-A663-51F9-E7F0-47D61CB2B1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1290924"/>
            <a:ext cx="5500149" cy="550014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76" y="51564"/>
            <a:ext cx="5729323" cy="40563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PARA ENSEÑAR  (Conocimiento bíblico).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3952FA-3CE4-A4C6-1BB9-C343557A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1276"/>
            <a:ext cx="12185123" cy="688556"/>
          </a:xfrm>
          <a:gradFill flip="none" rotWithShape="1">
            <a:gsLst>
              <a:gs pos="0">
                <a:srgbClr val="004C7E"/>
              </a:gs>
              <a:gs pos="50000">
                <a:srgbClr val="00688F"/>
              </a:gs>
              <a:gs pos="100000">
                <a:srgbClr val="00487B"/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3200" dirty="0"/>
              <a:t>1. </a:t>
            </a:r>
            <a:r>
              <a:rPr lang="es-ES" sz="3200" dirty="0"/>
              <a:t>Análisis de la definición de bautismo con el Espíritu Santo.</a:t>
            </a:r>
            <a:endParaRPr lang="es-MX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128" y="1289832"/>
            <a:ext cx="12081995" cy="5131594"/>
          </a:xfrm>
          <a:noFill/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lphaLcParenR" startAt="4"/>
            </a:pPr>
            <a:r>
              <a:rPr lang="es-MX" sz="3000" dirty="0"/>
              <a:t>“</a:t>
            </a:r>
            <a:r>
              <a:rPr lang="es-MX" sz="3000" b="1" dirty="0"/>
              <a:t>y concediéndonos la facultad de hablar en otras lenguas, como una señal divinamente designada de que tal investidura se ha realizado</a:t>
            </a:r>
            <a:r>
              <a:rPr lang="es-MX" sz="3000" dirty="0"/>
              <a:t>…”. </a:t>
            </a:r>
            <a:endParaRPr lang="es-MX" sz="3000" i="1" dirty="0">
              <a:solidFill>
                <a:srgbClr val="FF0000"/>
              </a:solidFill>
            </a:endParaRPr>
          </a:p>
          <a:p>
            <a:pPr marL="536575">
              <a:lnSpc>
                <a:spcPct val="80000"/>
              </a:lnSpc>
            </a:pPr>
            <a:r>
              <a:rPr lang="es-MX" sz="3000" dirty="0"/>
              <a:t>Las nuevas lenguas es el cumplimiento de lo dicho por nuestro Señor Jesucristo. </a:t>
            </a:r>
            <a:r>
              <a:rPr lang="es-MX" sz="3000" i="1" dirty="0">
                <a:solidFill>
                  <a:srgbClr val="FF0000"/>
                </a:solidFill>
              </a:rPr>
              <a:t>Mr. 16:17</a:t>
            </a:r>
          </a:p>
          <a:p>
            <a:pPr marL="536575">
              <a:lnSpc>
                <a:spcPct val="80000"/>
              </a:lnSpc>
            </a:pPr>
            <a:r>
              <a:rPr lang="es-MX" sz="3000" dirty="0"/>
              <a:t>Las nuevas lenguas son la señal de que el creyente ha sido bautizado con el Espíritu Santo. </a:t>
            </a:r>
            <a:r>
              <a:rPr lang="es-MX" sz="3000" i="1" dirty="0">
                <a:solidFill>
                  <a:srgbClr val="FF0000"/>
                </a:solidFill>
              </a:rPr>
              <a:t>Lc. 24:49; Hch. 1:8; 2:4</a:t>
            </a:r>
          </a:p>
          <a:p>
            <a:pPr marL="536575">
              <a:lnSpc>
                <a:spcPct val="80000"/>
              </a:lnSpc>
            </a:pPr>
            <a:r>
              <a:rPr lang="es-MX" sz="3000" dirty="0"/>
              <a:t>Las nuevas lenguas son una manifestación sobrenatural del Espíritu Santo. </a:t>
            </a:r>
            <a:r>
              <a:rPr lang="es-MX" sz="3000" i="1" dirty="0">
                <a:solidFill>
                  <a:srgbClr val="FF0000"/>
                </a:solidFill>
              </a:rPr>
              <a:t>Hch. 2:4; 8:18</a:t>
            </a:r>
          </a:p>
          <a:p>
            <a:pPr marL="536575">
              <a:lnSpc>
                <a:spcPct val="80000"/>
              </a:lnSpc>
            </a:pPr>
            <a:r>
              <a:rPr lang="es-MX" sz="3000" dirty="0"/>
              <a:t>Las nuevas lenguas pueden ser conocidas o desconocidas. </a:t>
            </a:r>
            <a:r>
              <a:rPr lang="es-MX" sz="3000" i="1" dirty="0">
                <a:solidFill>
                  <a:srgbClr val="FF0000"/>
                </a:solidFill>
              </a:rPr>
              <a:t>Hch. 2:5-8; 8:17-18; 10:46</a:t>
            </a:r>
          </a:p>
          <a:p>
            <a:pPr marL="536575">
              <a:lnSpc>
                <a:spcPct val="80000"/>
              </a:lnSpc>
            </a:pPr>
            <a:r>
              <a:rPr lang="es-MX" sz="3000" dirty="0"/>
              <a:t>Las nuevas lenguas son para nosotros, ahora. </a:t>
            </a:r>
            <a:r>
              <a:rPr lang="es-MX" sz="3000" i="1" dirty="0">
                <a:solidFill>
                  <a:srgbClr val="FF0000"/>
                </a:solidFill>
              </a:rPr>
              <a:t>Mr. 16:17; Hch. 2:39</a:t>
            </a:r>
          </a:p>
        </p:txBody>
      </p:sp>
    </p:spTree>
    <p:extLst>
      <p:ext uri="{BB962C8B-B14F-4D97-AF65-F5344CB8AC3E}">
        <p14:creationId xmlns:p14="http://schemas.microsoft.com/office/powerpoint/2010/main" val="30544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76" y="51564"/>
            <a:ext cx="5729323" cy="40563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PARA ENSEÑAR  (Conocimiento bíblico).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3952FA-3CE4-A4C6-1BB9-C343557A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1276"/>
            <a:ext cx="12185123" cy="688556"/>
          </a:xfrm>
          <a:gradFill flip="none" rotWithShape="1">
            <a:gsLst>
              <a:gs pos="0">
                <a:srgbClr val="004C7E"/>
              </a:gs>
              <a:gs pos="50000">
                <a:srgbClr val="00688F"/>
              </a:gs>
              <a:gs pos="100000">
                <a:srgbClr val="00487B"/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4000" dirty="0"/>
              <a:t>2. </a:t>
            </a:r>
            <a:r>
              <a:rPr lang="es-ES" sz="4000" dirty="0"/>
              <a:t>Resultado del bautismo con el Espíritu Santo.</a:t>
            </a:r>
            <a:endParaRPr lang="es-MX" sz="40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7630" y="1279216"/>
            <a:ext cx="7427496" cy="5142210"/>
          </a:xfrm>
          <a:noFill/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s-MX" sz="3200" dirty="0"/>
              <a:t>Una vida llena del poder, tal como el Señor lo afirmó. </a:t>
            </a:r>
            <a:r>
              <a:rPr lang="es-MX" sz="3200" i="1" dirty="0">
                <a:solidFill>
                  <a:srgbClr val="FF0000"/>
                </a:solidFill>
              </a:rPr>
              <a:t>Lc. 24:49; Hch. 1:8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s-MX" sz="3200" dirty="0"/>
              <a:t>Ser testigos de Jesucristo en palabra y obra. </a:t>
            </a:r>
            <a:r>
              <a:rPr lang="es-MX" sz="3200" i="1" dirty="0">
                <a:solidFill>
                  <a:srgbClr val="FF0000"/>
                </a:solidFill>
              </a:rPr>
              <a:t>Hch. 1:8; 2:14, 40-41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s-MX" sz="3200" dirty="0"/>
              <a:t>Manifestaciones de prodigios y maravillas. </a:t>
            </a:r>
            <a:r>
              <a:rPr lang="es-MX" sz="3200" i="1" dirty="0">
                <a:solidFill>
                  <a:srgbClr val="FF0000"/>
                </a:solidFill>
              </a:rPr>
              <a:t>Hch. 3:6-8: 5:12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es-MX" sz="3200" dirty="0"/>
              <a:t>Una iglesia viva, dinámica, relevante, trascendente y llena del poder del Espíritu Santo. </a:t>
            </a:r>
            <a:r>
              <a:rPr lang="es-MX" sz="3200" i="1" dirty="0">
                <a:solidFill>
                  <a:srgbClr val="FF0000"/>
                </a:solidFill>
              </a:rPr>
              <a:t>Hch. 8:6; 9:31</a:t>
            </a:r>
          </a:p>
        </p:txBody>
      </p:sp>
      <p:pic>
        <p:nvPicPr>
          <p:cNvPr id="3" name="Imagen 2" descr="Una persona acostado en el suelo&#10;&#10;Descripción generada automáticamente con confianza media">
            <a:extLst>
              <a:ext uri="{FF2B5EF4-FFF2-40B4-BE49-F238E27FC236}">
                <a16:creationId xmlns:a16="http://schemas.microsoft.com/office/drawing/2014/main" id="{61E1A450-B14A-65EE-3FC0-BC7D302E2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630" y="2069432"/>
            <a:ext cx="4448247" cy="3602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28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729CBE-E5F3-3DC2-7551-CF68F56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676" y="51564"/>
            <a:ext cx="5729323" cy="40563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PARA ENSEÑAR  (Conocimiento bíblico).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3952FA-3CE4-A4C6-1BB9-C343557A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1276"/>
            <a:ext cx="12185123" cy="688556"/>
          </a:xfrm>
          <a:gradFill flip="none" rotWithShape="1">
            <a:gsLst>
              <a:gs pos="0">
                <a:srgbClr val="004C7E"/>
              </a:gs>
              <a:gs pos="50000">
                <a:srgbClr val="00688F"/>
              </a:gs>
              <a:gs pos="100000">
                <a:srgbClr val="00487B"/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4000" dirty="0"/>
              <a:t>3. </a:t>
            </a:r>
            <a:r>
              <a:rPr lang="es-ES" sz="4000" dirty="0"/>
              <a:t>Cómo pedir el bautismo con el Espíritu Santo.</a:t>
            </a:r>
            <a:endParaRPr lang="es-MX" sz="40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84F345-2EB5-6564-457B-5EAB46AB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81293"/>
            <a:ext cx="6089125" cy="4138864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3200" dirty="0"/>
              <a:t>Con fe, perseverancia y humildad, buscando siempre la gloria del Señor a través de una vida consagrada y fiel a Dios. </a:t>
            </a:r>
            <a:r>
              <a:rPr lang="es-MX" sz="3200" i="1" dirty="0">
                <a:solidFill>
                  <a:srgbClr val="FF0000"/>
                </a:solidFill>
              </a:rPr>
              <a:t>Mr. 16:17; Lc. 24:49; Hch. 1:4-5</a:t>
            </a:r>
          </a:p>
        </p:txBody>
      </p:sp>
      <p:pic>
        <p:nvPicPr>
          <p:cNvPr id="3" name="Imagen 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2BF4F8E-5893-F441-5E25-1306D67CE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588" y="1863175"/>
            <a:ext cx="5478824" cy="3567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908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Presentación6</Template>
  <TotalTime>3201</TotalTime>
  <Words>921</Words>
  <Application>Microsoft Office PowerPoint</Application>
  <PresentationFormat>Panorámica</PresentationFormat>
  <Paragraphs>68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Palatino Linotype</vt:lpstr>
      <vt:lpstr>Tema de Office</vt:lpstr>
      <vt:lpstr>El bautismo con el  Espíritu Santo.</vt:lpstr>
      <vt:lpstr>Presentación de PowerPoint</vt:lpstr>
      <vt:lpstr>INTRODUCCIÓN.</vt:lpstr>
      <vt:lpstr>PARA ENSEÑAR  (Conocimiento bíblico).</vt:lpstr>
      <vt:lpstr>PARA ENSEÑAR  (Conocimiento bíblico).</vt:lpstr>
      <vt:lpstr>PARA ENSEÑAR  (Conocimiento bíblico).</vt:lpstr>
      <vt:lpstr>PARA ENSEÑAR  (Conocimiento bíblico).</vt:lpstr>
      <vt:lpstr>PARA ENSEÑAR  (Conocimiento bíblico).</vt:lpstr>
      <vt:lpstr>PARA ENSEÑAR  (Conocimiento bíblico).</vt:lpstr>
      <vt:lpstr>PARA REDARGÜIR (discernir el error).</vt:lpstr>
      <vt:lpstr>PARA CORREGIR (enderezar la dirección) </vt:lpstr>
      <vt:lpstr>PARA INSTRUIR (capacitar para vivir como a Dios le agrada)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bautismo con el Espíritu Santo</dc:title>
  <dc:subject>Escuela Dominical</dc:subject>
  <dc:creator>Presbiterio Colima Michoacán</dc:creator>
  <cp:keywords>2026</cp:keywords>
  <dc:description>Tema: El bautismo con el Espíritu Santo_x000d_
Pasaje Bíblico:Hechos 2:1-13_x000d_
Tema especial de Pentecostés._x000d_
_x000d_
Primer trimestre _x000d_
MARZO-MAYO_x000d_
24-mayo-2026</dc:description>
  <cp:lastModifiedBy>Presbiterio Colima Michoacán</cp:lastModifiedBy>
  <cp:revision>8</cp:revision>
  <dcterms:created xsi:type="dcterms:W3CDTF">2025-12-10T02:22:06Z</dcterms:created>
  <dcterms:modified xsi:type="dcterms:W3CDTF">2026-05-17T20:47:47Z</dcterms:modified>
</cp:coreProperties>
</file>